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88" r:id="rId2"/>
  </p:sldMasterIdLst>
  <p:notesMasterIdLst>
    <p:notesMasterId r:id="rId16"/>
  </p:notesMasterIdLst>
  <p:sldIdLst>
    <p:sldId id="268" r:id="rId3"/>
    <p:sldId id="258" r:id="rId4"/>
    <p:sldId id="281" r:id="rId5"/>
    <p:sldId id="282" r:id="rId6"/>
    <p:sldId id="311" r:id="rId7"/>
    <p:sldId id="314" r:id="rId8"/>
    <p:sldId id="315" r:id="rId9"/>
    <p:sldId id="303" r:id="rId10"/>
    <p:sldId id="302" r:id="rId11"/>
    <p:sldId id="289" r:id="rId12"/>
    <p:sldId id="316" r:id="rId13"/>
    <p:sldId id="317" r:id="rId14"/>
    <p:sldId id="280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F766E"/>
    <a:srgbClr val="F0FDFA"/>
    <a:srgbClr val="51B3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C10648-9FFB-4C36-94E6-883EBCDBA75D}" type="datetimeFigureOut">
              <a:rPr lang="en-US" smtClean="0"/>
              <a:t>11/07/2022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E04E1A-3EC5-42A3-A58D-A2B6C6E9A7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3589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d863e7ddba_0_9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4" name="Google Shape;774;gd863e7ddba_0_9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389600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gd863e7ddba_0_9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5" name="Google Shape;835;gd863e7ddba_0_9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636951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gd863e7ddba_0_9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5" name="Google Shape;835;gd863e7ddba_0_9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86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gd863e7ddba_0_9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5" name="Google Shape;835;gd863e7ddba_0_9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630481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6" name="Google Shape;1316;gd863e7ddba_0_1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7" name="Google Shape;1317;gd863e7ddba_0_1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d76915f5bd_0_3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d76915f5bd_0_3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d76915f5bd_0_3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d76915f5bd_0_3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24407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gd863e7ddba_0_2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4" name="Google Shape;974;gd863e7ddba_0_2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6" name="Google Shape;2046;gd863e7ddba_0_2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7" name="Google Shape;2047;gd863e7ddba_0_2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17683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6" name="Google Shape;2046;gd863e7ddba_0_2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7" name="Google Shape;2047;gd863e7ddba_0_2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45823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6" name="Google Shape;2046;gd863e7ddba_0_2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7" name="Google Shape;2047;gd863e7ddba_0_2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80825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d76915f5bd_0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d76915f5bd_0_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03340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gd863e7ddba_0_9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5" name="Google Shape;835;gd863e7ddba_0_9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36469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2.xml"/><Relationship Id="rId4" Type="http://schemas.openxmlformats.org/officeDocument/2006/relationships/hyperlink" Target="http://bit.ly/2TtBDfr" TargetMode="Externa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6873200" y="4125600"/>
            <a:ext cx="4366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1"/>
          </p:nvPr>
        </p:nvSpPr>
        <p:spPr>
          <a:xfrm>
            <a:off x="7454899" y="5248000"/>
            <a:ext cx="3784400" cy="78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title" idx="2" hasCustomPrompt="1"/>
          </p:nvPr>
        </p:nvSpPr>
        <p:spPr>
          <a:xfrm>
            <a:off x="6872967" y="2166051"/>
            <a:ext cx="4366800" cy="161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9pPr>
          </a:lstStyle>
          <a:p>
            <a:r>
              <a:t>xx%</a:t>
            </a:r>
          </a:p>
        </p:txBody>
      </p:sp>
      <p:grpSp>
        <p:nvGrpSpPr>
          <p:cNvPr id="21" name="Google Shape;21;p3"/>
          <p:cNvGrpSpPr/>
          <p:nvPr/>
        </p:nvGrpSpPr>
        <p:grpSpPr>
          <a:xfrm>
            <a:off x="6510256" y="1"/>
            <a:ext cx="5681744" cy="3451500"/>
            <a:chOff x="4882692" y="0"/>
            <a:chExt cx="4261308" cy="2588625"/>
          </a:xfrm>
        </p:grpSpPr>
        <p:sp>
          <p:nvSpPr>
            <p:cNvPr id="22" name="Google Shape;22;p3"/>
            <p:cNvSpPr/>
            <p:nvPr/>
          </p:nvSpPr>
          <p:spPr>
            <a:xfrm rot="10800000">
              <a:off x="4882692" y="0"/>
              <a:ext cx="4261308" cy="2588625"/>
            </a:xfrm>
            <a:custGeom>
              <a:avLst/>
              <a:gdLst/>
              <a:ahLst/>
              <a:cxnLst/>
              <a:rect l="l" t="t" r="r" b="b"/>
              <a:pathLst>
                <a:path w="131208" h="103545" extrusionOk="0">
                  <a:moveTo>
                    <a:pt x="0" y="1"/>
                  </a:moveTo>
                  <a:lnTo>
                    <a:pt x="0" y="103545"/>
                  </a:lnTo>
                  <a:lnTo>
                    <a:pt x="131208" y="103545"/>
                  </a:lnTo>
                  <a:cubicBezTo>
                    <a:pt x="121088" y="90157"/>
                    <a:pt x="95862" y="79092"/>
                    <a:pt x="67453" y="75652"/>
                  </a:cubicBezTo>
                  <a:cubicBezTo>
                    <a:pt x="41882" y="72155"/>
                    <a:pt x="745" y="35433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" name="Google Shape;23;p3"/>
            <p:cNvSpPr/>
            <p:nvPr/>
          </p:nvSpPr>
          <p:spPr>
            <a:xfrm rot="10800000">
              <a:off x="5156413" y="4300"/>
              <a:ext cx="3987587" cy="2247475"/>
            </a:xfrm>
            <a:custGeom>
              <a:avLst/>
              <a:gdLst/>
              <a:ahLst/>
              <a:cxnLst/>
              <a:rect l="l" t="t" r="r" b="b"/>
              <a:pathLst>
                <a:path w="122780" h="89899" extrusionOk="0">
                  <a:moveTo>
                    <a:pt x="0" y="0"/>
                  </a:moveTo>
                  <a:lnTo>
                    <a:pt x="0" y="89899"/>
                  </a:lnTo>
                  <a:lnTo>
                    <a:pt x="122780" y="89899"/>
                  </a:lnTo>
                  <a:cubicBezTo>
                    <a:pt x="112689" y="76511"/>
                    <a:pt x="87462" y="65446"/>
                    <a:pt x="59053" y="62006"/>
                  </a:cubicBezTo>
                  <a:cubicBezTo>
                    <a:pt x="33483" y="58509"/>
                    <a:pt x="745" y="35403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3280572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776713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3"/>
          <p:cNvSpPr txBox="1">
            <a:spLocks noGrp="1"/>
          </p:cNvSpPr>
          <p:nvPr>
            <p:ph type="title"/>
          </p:nvPr>
        </p:nvSpPr>
        <p:spPr>
          <a:xfrm>
            <a:off x="952400" y="574233"/>
            <a:ext cx="10287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3"/>
          <p:cNvSpPr txBox="1">
            <a:spLocks noGrp="1"/>
          </p:cNvSpPr>
          <p:nvPr>
            <p:ph type="subTitle" idx="1"/>
          </p:nvPr>
        </p:nvSpPr>
        <p:spPr>
          <a:xfrm>
            <a:off x="2167584" y="1693833"/>
            <a:ext cx="3040400" cy="5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b="1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sz="3200" b="1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sz="3200" b="1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sz="3200" b="1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sz="3200" b="1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sz="3200" b="1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sz="3200" b="1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sz="3200" b="1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sz="3200" b="1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9pPr>
          </a:lstStyle>
          <a:p>
            <a:endParaRPr/>
          </a:p>
        </p:txBody>
      </p:sp>
      <p:sp>
        <p:nvSpPr>
          <p:cNvPr id="93" name="Google Shape;93;p13"/>
          <p:cNvSpPr txBox="1">
            <a:spLocks noGrp="1"/>
          </p:cNvSpPr>
          <p:nvPr>
            <p:ph type="subTitle" idx="2"/>
          </p:nvPr>
        </p:nvSpPr>
        <p:spPr>
          <a:xfrm>
            <a:off x="2167584" y="2216233"/>
            <a:ext cx="3040400" cy="89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3"/>
          <p:cNvSpPr txBox="1">
            <a:spLocks noGrp="1"/>
          </p:cNvSpPr>
          <p:nvPr>
            <p:ph type="title" idx="3" hasCustomPrompt="1"/>
          </p:nvPr>
        </p:nvSpPr>
        <p:spPr>
          <a:xfrm>
            <a:off x="952384" y="1946700"/>
            <a:ext cx="1359200" cy="68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5067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95" name="Google Shape;95;p13"/>
          <p:cNvSpPr txBox="1">
            <a:spLocks noGrp="1"/>
          </p:cNvSpPr>
          <p:nvPr>
            <p:ph type="subTitle" idx="4"/>
          </p:nvPr>
        </p:nvSpPr>
        <p:spPr>
          <a:xfrm>
            <a:off x="8199184" y="1693833"/>
            <a:ext cx="3040400" cy="5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b="1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sz="3200" b="1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sz="3200" b="1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sz="3200" b="1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sz="3200" b="1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sz="3200" b="1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sz="3200" b="1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sz="3200" b="1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sz="3200" b="1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9pPr>
          </a:lstStyle>
          <a:p>
            <a:endParaRPr/>
          </a:p>
        </p:txBody>
      </p:sp>
      <p:sp>
        <p:nvSpPr>
          <p:cNvPr id="96" name="Google Shape;96;p13"/>
          <p:cNvSpPr txBox="1">
            <a:spLocks noGrp="1"/>
          </p:cNvSpPr>
          <p:nvPr>
            <p:ph type="subTitle" idx="5"/>
          </p:nvPr>
        </p:nvSpPr>
        <p:spPr>
          <a:xfrm>
            <a:off x="8199184" y="2216233"/>
            <a:ext cx="3040400" cy="89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3"/>
          <p:cNvSpPr txBox="1">
            <a:spLocks noGrp="1"/>
          </p:cNvSpPr>
          <p:nvPr>
            <p:ph type="title" idx="6" hasCustomPrompt="1"/>
          </p:nvPr>
        </p:nvSpPr>
        <p:spPr>
          <a:xfrm>
            <a:off x="6983984" y="1946700"/>
            <a:ext cx="1359200" cy="68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5067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98" name="Google Shape;98;p13"/>
          <p:cNvSpPr txBox="1">
            <a:spLocks noGrp="1"/>
          </p:cNvSpPr>
          <p:nvPr>
            <p:ph type="subTitle" idx="7"/>
          </p:nvPr>
        </p:nvSpPr>
        <p:spPr>
          <a:xfrm>
            <a:off x="2167584" y="3610233"/>
            <a:ext cx="3040400" cy="5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b="1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sz="3200" b="1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sz="3200" b="1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sz="3200" b="1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sz="3200" b="1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sz="3200" b="1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sz="3200" b="1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sz="3200" b="1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sz="3200" b="1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9pPr>
          </a:lstStyle>
          <a:p>
            <a:endParaRPr/>
          </a:p>
        </p:txBody>
      </p:sp>
      <p:sp>
        <p:nvSpPr>
          <p:cNvPr id="99" name="Google Shape;99;p13"/>
          <p:cNvSpPr txBox="1">
            <a:spLocks noGrp="1"/>
          </p:cNvSpPr>
          <p:nvPr>
            <p:ph type="subTitle" idx="8"/>
          </p:nvPr>
        </p:nvSpPr>
        <p:spPr>
          <a:xfrm>
            <a:off x="2167584" y="4132633"/>
            <a:ext cx="3040400" cy="89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13"/>
          <p:cNvSpPr txBox="1">
            <a:spLocks noGrp="1"/>
          </p:cNvSpPr>
          <p:nvPr>
            <p:ph type="title" idx="9" hasCustomPrompt="1"/>
          </p:nvPr>
        </p:nvSpPr>
        <p:spPr>
          <a:xfrm>
            <a:off x="952384" y="3863100"/>
            <a:ext cx="1359200" cy="68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5067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101" name="Google Shape;101;p13"/>
          <p:cNvSpPr txBox="1">
            <a:spLocks noGrp="1"/>
          </p:cNvSpPr>
          <p:nvPr>
            <p:ph type="subTitle" idx="13"/>
          </p:nvPr>
        </p:nvSpPr>
        <p:spPr>
          <a:xfrm>
            <a:off x="8199184" y="3610233"/>
            <a:ext cx="3040400" cy="5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b="1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sz="3200" b="1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sz="3200" b="1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sz="3200" b="1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sz="3200" b="1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sz="3200" b="1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sz="3200" b="1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sz="3200" b="1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sz="3200" b="1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9pPr>
          </a:lstStyle>
          <a:p>
            <a:endParaRPr/>
          </a:p>
        </p:txBody>
      </p:sp>
      <p:sp>
        <p:nvSpPr>
          <p:cNvPr id="102" name="Google Shape;102;p13"/>
          <p:cNvSpPr txBox="1">
            <a:spLocks noGrp="1"/>
          </p:cNvSpPr>
          <p:nvPr>
            <p:ph type="subTitle" idx="14"/>
          </p:nvPr>
        </p:nvSpPr>
        <p:spPr>
          <a:xfrm>
            <a:off x="8199184" y="4132633"/>
            <a:ext cx="3040400" cy="89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13"/>
          <p:cNvSpPr txBox="1">
            <a:spLocks noGrp="1"/>
          </p:cNvSpPr>
          <p:nvPr>
            <p:ph type="title" idx="15" hasCustomPrompt="1"/>
          </p:nvPr>
        </p:nvSpPr>
        <p:spPr>
          <a:xfrm>
            <a:off x="6983984" y="3863100"/>
            <a:ext cx="1359200" cy="68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5067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t>xx%</a:t>
            </a:r>
          </a:p>
        </p:txBody>
      </p:sp>
      <p:grpSp>
        <p:nvGrpSpPr>
          <p:cNvPr id="104" name="Google Shape;104;p13"/>
          <p:cNvGrpSpPr/>
          <p:nvPr/>
        </p:nvGrpSpPr>
        <p:grpSpPr>
          <a:xfrm>
            <a:off x="-33" y="5110569"/>
            <a:ext cx="12192268" cy="1747396"/>
            <a:chOff x="-25" y="3832926"/>
            <a:chExt cx="9144201" cy="1310547"/>
          </a:xfrm>
        </p:grpSpPr>
        <p:sp>
          <p:nvSpPr>
            <p:cNvPr id="105" name="Google Shape;105;p13"/>
            <p:cNvSpPr/>
            <p:nvPr/>
          </p:nvSpPr>
          <p:spPr>
            <a:xfrm>
              <a:off x="-25" y="3832926"/>
              <a:ext cx="9144201" cy="1310547"/>
            </a:xfrm>
            <a:custGeom>
              <a:avLst/>
              <a:gdLst/>
              <a:ahLst/>
              <a:cxnLst/>
              <a:rect l="l" t="t" r="r" b="b"/>
              <a:pathLst>
                <a:path w="243213" h="26249" extrusionOk="0">
                  <a:moveTo>
                    <a:pt x="0" y="0"/>
                  </a:moveTo>
                  <a:lnTo>
                    <a:pt x="0" y="26248"/>
                  </a:lnTo>
                  <a:lnTo>
                    <a:pt x="243212" y="26248"/>
                  </a:lnTo>
                  <a:lnTo>
                    <a:pt x="243212" y="0"/>
                  </a:lnTo>
                  <a:cubicBezTo>
                    <a:pt x="197941" y="10958"/>
                    <a:pt x="155521" y="16168"/>
                    <a:pt x="115696" y="16168"/>
                  </a:cubicBezTo>
                  <a:cubicBezTo>
                    <a:pt x="74442" y="16168"/>
                    <a:pt x="35972" y="10578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6" name="Google Shape;106;p13"/>
            <p:cNvSpPr/>
            <p:nvPr/>
          </p:nvSpPr>
          <p:spPr>
            <a:xfrm>
              <a:off x="-25" y="3908766"/>
              <a:ext cx="9144201" cy="1234707"/>
            </a:xfrm>
            <a:custGeom>
              <a:avLst/>
              <a:gdLst/>
              <a:ahLst/>
              <a:cxnLst/>
              <a:rect l="l" t="t" r="r" b="b"/>
              <a:pathLst>
                <a:path w="243213" h="24730" extrusionOk="0">
                  <a:moveTo>
                    <a:pt x="0" y="0"/>
                  </a:moveTo>
                  <a:lnTo>
                    <a:pt x="0" y="24729"/>
                  </a:lnTo>
                  <a:lnTo>
                    <a:pt x="243212" y="24729"/>
                  </a:lnTo>
                  <a:lnTo>
                    <a:pt x="243212" y="0"/>
                  </a:lnTo>
                  <a:cubicBezTo>
                    <a:pt x="192482" y="11815"/>
                    <a:pt x="154490" y="17578"/>
                    <a:pt x="118059" y="17578"/>
                  </a:cubicBezTo>
                  <a:cubicBezTo>
                    <a:pt x="81010" y="17578"/>
                    <a:pt x="45576" y="11618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1266497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4"/>
          <p:cNvSpPr txBox="1">
            <a:spLocks noGrp="1"/>
          </p:cNvSpPr>
          <p:nvPr>
            <p:ph type="title"/>
          </p:nvPr>
        </p:nvSpPr>
        <p:spPr>
          <a:xfrm>
            <a:off x="952400" y="574233"/>
            <a:ext cx="10287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4"/>
          <p:cNvSpPr txBox="1">
            <a:spLocks noGrp="1"/>
          </p:cNvSpPr>
          <p:nvPr>
            <p:ph type="subTitle" idx="1"/>
          </p:nvPr>
        </p:nvSpPr>
        <p:spPr>
          <a:xfrm>
            <a:off x="952384" y="3484533"/>
            <a:ext cx="3040400" cy="5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b="1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sz="3200" b="1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sz="3200" b="1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sz="3200" b="1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sz="3200" b="1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sz="3200" b="1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sz="3200" b="1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sz="3200" b="1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sz="3200" b="1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9pPr>
          </a:lstStyle>
          <a:p>
            <a:endParaRPr/>
          </a:p>
        </p:txBody>
      </p:sp>
      <p:sp>
        <p:nvSpPr>
          <p:cNvPr id="110" name="Google Shape;110;p14"/>
          <p:cNvSpPr txBox="1">
            <a:spLocks noGrp="1"/>
          </p:cNvSpPr>
          <p:nvPr>
            <p:ph type="subTitle" idx="2"/>
          </p:nvPr>
        </p:nvSpPr>
        <p:spPr>
          <a:xfrm>
            <a:off x="952400" y="4006933"/>
            <a:ext cx="3040400" cy="11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14"/>
          <p:cNvSpPr txBox="1">
            <a:spLocks noGrp="1"/>
          </p:cNvSpPr>
          <p:nvPr>
            <p:ph type="subTitle" idx="3"/>
          </p:nvPr>
        </p:nvSpPr>
        <p:spPr>
          <a:xfrm>
            <a:off x="4575784" y="3484533"/>
            <a:ext cx="3040400" cy="5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b="1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sz="3200" b="1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sz="3200" b="1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sz="3200" b="1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sz="3200" b="1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sz="3200" b="1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sz="3200" b="1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sz="3200" b="1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sz="3200" b="1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9pPr>
          </a:lstStyle>
          <a:p>
            <a:endParaRPr/>
          </a:p>
        </p:txBody>
      </p:sp>
      <p:sp>
        <p:nvSpPr>
          <p:cNvPr id="112" name="Google Shape;112;p14"/>
          <p:cNvSpPr txBox="1">
            <a:spLocks noGrp="1"/>
          </p:cNvSpPr>
          <p:nvPr>
            <p:ph type="subTitle" idx="4"/>
          </p:nvPr>
        </p:nvSpPr>
        <p:spPr>
          <a:xfrm>
            <a:off x="4575800" y="4006933"/>
            <a:ext cx="3040400" cy="11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14"/>
          <p:cNvSpPr txBox="1">
            <a:spLocks noGrp="1"/>
          </p:cNvSpPr>
          <p:nvPr>
            <p:ph type="subTitle" idx="5"/>
          </p:nvPr>
        </p:nvSpPr>
        <p:spPr>
          <a:xfrm>
            <a:off x="8199184" y="3484533"/>
            <a:ext cx="3040400" cy="5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b="1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sz="3200" b="1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sz="3200" b="1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sz="3200" b="1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sz="3200" b="1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sz="3200" b="1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sz="3200" b="1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sz="3200" b="1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sz="3200" b="1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9pPr>
          </a:lstStyle>
          <a:p>
            <a:endParaRPr/>
          </a:p>
        </p:txBody>
      </p:sp>
      <p:sp>
        <p:nvSpPr>
          <p:cNvPr id="114" name="Google Shape;114;p14"/>
          <p:cNvSpPr txBox="1">
            <a:spLocks noGrp="1"/>
          </p:cNvSpPr>
          <p:nvPr>
            <p:ph type="subTitle" idx="6"/>
          </p:nvPr>
        </p:nvSpPr>
        <p:spPr>
          <a:xfrm>
            <a:off x="8199200" y="4006933"/>
            <a:ext cx="3040400" cy="11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15" name="Google Shape;115;p14"/>
          <p:cNvGrpSpPr/>
          <p:nvPr/>
        </p:nvGrpSpPr>
        <p:grpSpPr>
          <a:xfrm>
            <a:off x="6793034" y="1"/>
            <a:ext cx="5398975" cy="1887500"/>
            <a:chOff x="5094775" y="0"/>
            <a:chExt cx="4049231" cy="1415625"/>
          </a:xfrm>
        </p:grpSpPr>
        <p:sp>
          <p:nvSpPr>
            <p:cNvPr id="116" name="Google Shape;116;p14"/>
            <p:cNvSpPr/>
            <p:nvPr/>
          </p:nvSpPr>
          <p:spPr>
            <a:xfrm>
              <a:off x="5094775" y="0"/>
              <a:ext cx="4049230" cy="1415625"/>
            </a:xfrm>
            <a:custGeom>
              <a:avLst/>
              <a:gdLst/>
              <a:ahLst/>
              <a:cxnLst/>
              <a:rect l="l" t="t" r="r" b="b"/>
              <a:pathLst>
                <a:path w="119025" h="56625" extrusionOk="0">
                  <a:moveTo>
                    <a:pt x="1" y="0"/>
                  </a:moveTo>
                  <a:lnTo>
                    <a:pt x="1" y="0"/>
                  </a:lnTo>
                  <a:cubicBezTo>
                    <a:pt x="15767" y="12126"/>
                    <a:pt x="56732" y="13559"/>
                    <a:pt x="72155" y="26631"/>
                  </a:cubicBezTo>
                  <a:cubicBezTo>
                    <a:pt x="84384" y="36173"/>
                    <a:pt x="93140" y="56625"/>
                    <a:pt x="107046" y="56625"/>
                  </a:cubicBezTo>
                  <a:cubicBezTo>
                    <a:pt x="110644" y="56625"/>
                    <a:pt x="114587" y="55255"/>
                    <a:pt x="119025" y="51973"/>
                  </a:cubicBezTo>
                  <a:lnTo>
                    <a:pt x="119025" y="619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7" name="Google Shape;117;p14"/>
            <p:cNvSpPr/>
            <p:nvPr/>
          </p:nvSpPr>
          <p:spPr>
            <a:xfrm>
              <a:off x="5190372" y="0"/>
              <a:ext cx="3953634" cy="1260475"/>
            </a:xfrm>
            <a:custGeom>
              <a:avLst/>
              <a:gdLst/>
              <a:ahLst/>
              <a:cxnLst/>
              <a:rect l="l" t="t" r="r" b="b"/>
              <a:pathLst>
                <a:path w="116215" h="50419" extrusionOk="0">
                  <a:moveTo>
                    <a:pt x="0" y="0"/>
                  </a:moveTo>
                  <a:cubicBezTo>
                    <a:pt x="15738" y="12126"/>
                    <a:pt x="53922" y="7367"/>
                    <a:pt x="69345" y="20439"/>
                  </a:cubicBezTo>
                  <a:cubicBezTo>
                    <a:pt x="81593" y="29978"/>
                    <a:pt x="90351" y="50418"/>
                    <a:pt x="104235" y="50418"/>
                  </a:cubicBezTo>
                  <a:cubicBezTo>
                    <a:pt x="107834" y="50418"/>
                    <a:pt x="111777" y="49045"/>
                    <a:pt x="116215" y="45752"/>
                  </a:cubicBezTo>
                  <a:lnTo>
                    <a:pt x="11621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18" name="Google Shape;118;p14"/>
          <p:cNvGrpSpPr/>
          <p:nvPr/>
        </p:nvGrpSpPr>
        <p:grpSpPr>
          <a:xfrm>
            <a:off x="7" y="3956068"/>
            <a:ext cx="5117493" cy="2901941"/>
            <a:chOff x="5" y="2967051"/>
            <a:chExt cx="3838120" cy="2176456"/>
          </a:xfrm>
        </p:grpSpPr>
        <p:sp>
          <p:nvSpPr>
            <p:cNvPr id="119" name="Google Shape;119;p14"/>
            <p:cNvSpPr/>
            <p:nvPr/>
          </p:nvSpPr>
          <p:spPr>
            <a:xfrm flipH="1">
              <a:off x="5" y="2967051"/>
              <a:ext cx="3838120" cy="2176455"/>
            </a:xfrm>
            <a:custGeom>
              <a:avLst/>
              <a:gdLst/>
              <a:ahLst/>
              <a:cxnLst/>
              <a:rect l="l" t="t" r="r" b="b"/>
              <a:pathLst>
                <a:path w="105923" h="60065" extrusionOk="0">
                  <a:moveTo>
                    <a:pt x="105923" y="0"/>
                  </a:moveTo>
                  <a:cubicBezTo>
                    <a:pt x="94585" y="36911"/>
                    <a:pt x="50641" y="50837"/>
                    <a:pt x="1" y="60065"/>
                  </a:cubicBezTo>
                  <a:lnTo>
                    <a:pt x="105923" y="60065"/>
                  </a:lnTo>
                  <a:lnTo>
                    <a:pt x="10592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0" name="Google Shape;120;p14"/>
            <p:cNvSpPr/>
            <p:nvPr/>
          </p:nvSpPr>
          <p:spPr>
            <a:xfrm flipH="1">
              <a:off x="6" y="3232074"/>
              <a:ext cx="3632196" cy="1911432"/>
            </a:xfrm>
            <a:custGeom>
              <a:avLst/>
              <a:gdLst/>
              <a:ahLst/>
              <a:cxnLst/>
              <a:rect l="l" t="t" r="r" b="b"/>
              <a:pathLst>
                <a:path w="100240" h="52751" extrusionOk="0">
                  <a:moveTo>
                    <a:pt x="100240" y="1"/>
                  </a:moveTo>
                  <a:cubicBezTo>
                    <a:pt x="90281" y="32410"/>
                    <a:pt x="44480" y="44648"/>
                    <a:pt x="1" y="52751"/>
                  </a:cubicBezTo>
                  <a:lnTo>
                    <a:pt x="100240" y="52751"/>
                  </a:lnTo>
                  <a:lnTo>
                    <a:pt x="10024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31887506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 and two columns 1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" name="Google Shape;122;p15"/>
          <p:cNvGrpSpPr/>
          <p:nvPr/>
        </p:nvGrpSpPr>
        <p:grpSpPr>
          <a:xfrm>
            <a:off x="6902000" y="1567"/>
            <a:ext cx="5290000" cy="1688467"/>
            <a:chOff x="5176500" y="1175"/>
            <a:chExt cx="3967500" cy="1266350"/>
          </a:xfrm>
        </p:grpSpPr>
        <p:sp>
          <p:nvSpPr>
            <p:cNvPr id="123" name="Google Shape;123;p15"/>
            <p:cNvSpPr/>
            <p:nvPr/>
          </p:nvSpPr>
          <p:spPr>
            <a:xfrm flipH="1">
              <a:off x="5176500" y="1175"/>
              <a:ext cx="3967500" cy="1266350"/>
            </a:xfrm>
            <a:custGeom>
              <a:avLst/>
              <a:gdLst/>
              <a:ahLst/>
              <a:cxnLst/>
              <a:rect l="l" t="t" r="r" b="b"/>
              <a:pathLst>
                <a:path w="158700" h="50654" extrusionOk="0">
                  <a:moveTo>
                    <a:pt x="172" y="0"/>
                  </a:moveTo>
                  <a:lnTo>
                    <a:pt x="0" y="50654"/>
                  </a:lnTo>
                  <a:cubicBezTo>
                    <a:pt x="26832" y="36924"/>
                    <a:pt x="67693" y="27512"/>
                    <a:pt x="96725" y="27512"/>
                  </a:cubicBezTo>
                  <a:cubicBezTo>
                    <a:pt x="99517" y="27512"/>
                    <a:pt x="102199" y="27599"/>
                    <a:pt x="104748" y="27778"/>
                  </a:cubicBezTo>
                  <a:cubicBezTo>
                    <a:pt x="106286" y="27835"/>
                    <a:pt x="107780" y="27862"/>
                    <a:pt x="109231" y="27862"/>
                  </a:cubicBezTo>
                  <a:cubicBezTo>
                    <a:pt x="155412" y="27862"/>
                    <a:pt x="158699" y="0"/>
                    <a:pt x="1586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4" name="Google Shape;124;p15"/>
            <p:cNvSpPr/>
            <p:nvPr/>
          </p:nvSpPr>
          <p:spPr>
            <a:xfrm flipH="1">
              <a:off x="5176500" y="1175"/>
              <a:ext cx="3967500" cy="1143800"/>
            </a:xfrm>
            <a:custGeom>
              <a:avLst/>
              <a:gdLst/>
              <a:ahLst/>
              <a:cxnLst/>
              <a:rect l="l" t="t" r="r" b="b"/>
              <a:pathLst>
                <a:path w="158700" h="45752" extrusionOk="0">
                  <a:moveTo>
                    <a:pt x="172" y="0"/>
                  </a:moveTo>
                  <a:lnTo>
                    <a:pt x="0" y="45752"/>
                  </a:lnTo>
                  <a:cubicBezTo>
                    <a:pt x="26832" y="32022"/>
                    <a:pt x="67693" y="22610"/>
                    <a:pt x="96725" y="22610"/>
                  </a:cubicBezTo>
                  <a:cubicBezTo>
                    <a:pt x="99517" y="22610"/>
                    <a:pt x="102199" y="22697"/>
                    <a:pt x="104748" y="22876"/>
                  </a:cubicBezTo>
                  <a:cubicBezTo>
                    <a:pt x="106579" y="22944"/>
                    <a:pt x="108349" y="22976"/>
                    <a:pt x="110058" y="22976"/>
                  </a:cubicBezTo>
                  <a:cubicBezTo>
                    <a:pt x="155451" y="22976"/>
                    <a:pt x="158699" y="0"/>
                    <a:pt x="1586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25" name="Google Shape;125;p15"/>
          <p:cNvSpPr txBox="1">
            <a:spLocks noGrp="1"/>
          </p:cNvSpPr>
          <p:nvPr>
            <p:ph type="title"/>
          </p:nvPr>
        </p:nvSpPr>
        <p:spPr>
          <a:xfrm>
            <a:off x="952400" y="574233"/>
            <a:ext cx="10287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15"/>
          <p:cNvSpPr txBox="1">
            <a:spLocks noGrp="1"/>
          </p:cNvSpPr>
          <p:nvPr>
            <p:ph type="subTitle" idx="1"/>
          </p:nvPr>
        </p:nvSpPr>
        <p:spPr>
          <a:xfrm>
            <a:off x="2012803" y="2011333"/>
            <a:ext cx="3451200" cy="5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b="1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sz="3200" b="1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sz="3200" b="1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sz="3200" b="1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sz="3200" b="1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sz="3200" b="1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sz="3200" b="1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sz="3200" b="1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sz="3200" b="1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9pPr>
          </a:lstStyle>
          <a:p>
            <a:endParaRPr/>
          </a:p>
        </p:txBody>
      </p:sp>
      <p:sp>
        <p:nvSpPr>
          <p:cNvPr id="127" name="Google Shape;127;p15"/>
          <p:cNvSpPr txBox="1">
            <a:spLocks noGrp="1"/>
          </p:cNvSpPr>
          <p:nvPr>
            <p:ph type="subTitle" idx="2"/>
          </p:nvPr>
        </p:nvSpPr>
        <p:spPr>
          <a:xfrm>
            <a:off x="2012833" y="4159333"/>
            <a:ext cx="3451200" cy="14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15"/>
          <p:cNvSpPr txBox="1">
            <a:spLocks noGrp="1"/>
          </p:cNvSpPr>
          <p:nvPr>
            <p:ph type="subTitle" idx="3"/>
          </p:nvPr>
        </p:nvSpPr>
        <p:spPr>
          <a:xfrm>
            <a:off x="6727979" y="2011333"/>
            <a:ext cx="3451200" cy="5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b="1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sz="3200" b="1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sz="3200" b="1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sz="3200" b="1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sz="3200" b="1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sz="3200" b="1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sz="3200" b="1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sz="3200" b="1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sz="3200" b="1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9pPr>
          </a:lstStyle>
          <a:p>
            <a:endParaRPr/>
          </a:p>
        </p:txBody>
      </p:sp>
      <p:sp>
        <p:nvSpPr>
          <p:cNvPr id="129" name="Google Shape;129;p15"/>
          <p:cNvSpPr txBox="1">
            <a:spLocks noGrp="1"/>
          </p:cNvSpPr>
          <p:nvPr>
            <p:ph type="subTitle" idx="4"/>
          </p:nvPr>
        </p:nvSpPr>
        <p:spPr>
          <a:xfrm>
            <a:off x="6728004" y="4159333"/>
            <a:ext cx="3451200" cy="14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30" name="Google Shape;130;p15"/>
          <p:cNvGrpSpPr/>
          <p:nvPr/>
        </p:nvGrpSpPr>
        <p:grpSpPr>
          <a:xfrm>
            <a:off x="49" y="4235534"/>
            <a:ext cx="4624601" cy="2622441"/>
            <a:chOff x="36" y="3176650"/>
            <a:chExt cx="3468451" cy="1966831"/>
          </a:xfrm>
        </p:grpSpPr>
        <p:sp>
          <p:nvSpPr>
            <p:cNvPr id="131" name="Google Shape;131;p15"/>
            <p:cNvSpPr/>
            <p:nvPr/>
          </p:nvSpPr>
          <p:spPr>
            <a:xfrm flipH="1">
              <a:off x="38" y="3176650"/>
              <a:ext cx="3468449" cy="1966828"/>
            </a:xfrm>
            <a:custGeom>
              <a:avLst/>
              <a:gdLst/>
              <a:ahLst/>
              <a:cxnLst/>
              <a:rect l="l" t="t" r="r" b="b"/>
              <a:pathLst>
                <a:path w="105923" h="60065" extrusionOk="0">
                  <a:moveTo>
                    <a:pt x="105923" y="0"/>
                  </a:moveTo>
                  <a:cubicBezTo>
                    <a:pt x="94585" y="36911"/>
                    <a:pt x="50641" y="50837"/>
                    <a:pt x="1" y="60065"/>
                  </a:cubicBezTo>
                  <a:lnTo>
                    <a:pt x="105923" y="60065"/>
                  </a:lnTo>
                  <a:lnTo>
                    <a:pt x="10592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2" name="Google Shape;132;p15"/>
            <p:cNvSpPr/>
            <p:nvPr/>
          </p:nvSpPr>
          <p:spPr>
            <a:xfrm flipH="1">
              <a:off x="36" y="3416150"/>
              <a:ext cx="3282359" cy="1727331"/>
            </a:xfrm>
            <a:custGeom>
              <a:avLst/>
              <a:gdLst/>
              <a:ahLst/>
              <a:cxnLst/>
              <a:rect l="l" t="t" r="r" b="b"/>
              <a:pathLst>
                <a:path w="100240" h="52751" extrusionOk="0">
                  <a:moveTo>
                    <a:pt x="100240" y="1"/>
                  </a:moveTo>
                  <a:cubicBezTo>
                    <a:pt x="90281" y="32410"/>
                    <a:pt x="44480" y="44648"/>
                    <a:pt x="1" y="52751"/>
                  </a:cubicBezTo>
                  <a:lnTo>
                    <a:pt x="100240" y="52751"/>
                  </a:lnTo>
                  <a:lnTo>
                    <a:pt x="10024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6555173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Title and three columns 1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6"/>
          <p:cNvSpPr txBox="1">
            <a:spLocks noGrp="1"/>
          </p:cNvSpPr>
          <p:nvPr>
            <p:ph type="title"/>
          </p:nvPr>
        </p:nvSpPr>
        <p:spPr>
          <a:xfrm>
            <a:off x="952400" y="574233"/>
            <a:ext cx="10287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16"/>
          <p:cNvSpPr txBox="1">
            <a:spLocks noGrp="1"/>
          </p:cNvSpPr>
          <p:nvPr>
            <p:ph type="subTitle" idx="1"/>
          </p:nvPr>
        </p:nvSpPr>
        <p:spPr>
          <a:xfrm>
            <a:off x="1984649" y="3130553"/>
            <a:ext cx="4381600" cy="5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b="1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sz="3200" b="1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sz="3200" b="1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sz="3200" b="1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sz="3200" b="1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sz="3200" b="1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sz="3200" b="1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sz="3200" b="1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sz="3200" b="1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9pPr>
          </a:lstStyle>
          <a:p>
            <a:endParaRPr/>
          </a:p>
        </p:txBody>
      </p:sp>
      <p:sp>
        <p:nvSpPr>
          <p:cNvPr id="136" name="Google Shape;136;p16"/>
          <p:cNvSpPr txBox="1">
            <a:spLocks noGrp="1"/>
          </p:cNvSpPr>
          <p:nvPr>
            <p:ph type="subTitle" idx="2"/>
          </p:nvPr>
        </p:nvSpPr>
        <p:spPr>
          <a:xfrm>
            <a:off x="1984673" y="3611613"/>
            <a:ext cx="4381600" cy="11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16"/>
          <p:cNvSpPr txBox="1">
            <a:spLocks noGrp="1"/>
          </p:cNvSpPr>
          <p:nvPr>
            <p:ph type="subTitle" idx="3"/>
          </p:nvPr>
        </p:nvSpPr>
        <p:spPr>
          <a:xfrm>
            <a:off x="1984649" y="1643033"/>
            <a:ext cx="4381600" cy="5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b="1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sz="3200" b="1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sz="3200" b="1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sz="3200" b="1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sz="3200" b="1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sz="3200" b="1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sz="3200" b="1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sz="3200" b="1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sz="3200" b="1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9pPr>
          </a:lstStyle>
          <a:p>
            <a:endParaRPr/>
          </a:p>
        </p:txBody>
      </p:sp>
      <p:sp>
        <p:nvSpPr>
          <p:cNvPr id="138" name="Google Shape;138;p16"/>
          <p:cNvSpPr txBox="1">
            <a:spLocks noGrp="1"/>
          </p:cNvSpPr>
          <p:nvPr>
            <p:ph type="subTitle" idx="4"/>
          </p:nvPr>
        </p:nvSpPr>
        <p:spPr>
          <a:xfrm>
            <a:off x="1984673" y="2124093"/>
            <a:ext cx="4381600" cy="11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16"/>
          <p:cNvSpPr txBox="1">
            <a:spLocks noGrp="1"/>
          </p:cNvSpPr>
          <p:nvPr>
            <p:ph type="subTitle" idx="5"/>
          </p:nvPr>
        </p:nvSpPr>
        <p:spPr>
          <a:xfrm>
            <a:off x="1984649" y="4618073"/>
            <a:ext cx="4381600" cy="5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b="1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sz="3200" b="1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sz="3200" b="1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sz="3200" b="1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sz="3200" b="1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sz="3200" b="1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sz="3200" b="1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sz="3200" b="1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sz="3200" b="1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9pPr>
          </a:lstStyle>
          <a:p>
            <a:endParaRPr/>
          </a:p>
        </p:txBody>
      </p:sp>
      <p:sp>
        <p:nvSpPr>
          <p:cNvPr id="140" name="Google Shape;140;p16"/>
          <p:cNvSpPr txBox="1">
            <a:spLocks noGrp="1"/>
          </p:cNvSpPr>
          <p:nvPr>
            <p:ph type="subTitle" idx="6"/>
          </p:nvPr>
        </p:nvSpPr>
        <p:spPr>
          <a:xfrm>
            <a:off x="1984673" y="5099133"/>
            <a:ext cx="4381600" cy="11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41" name="Google Shape;141;p16"/>
          <p:cNvGrpSpPr/>
          <p:nvPr/>
        </p:nvGrpSpPr>
        <p:grpSpPr>
          <a:xfrm rot="10800000">
            <a:off x="7074507" y="2"/>
            <a:ext cx="5117493" cy="2901941"/>
            <a:chOff x="5" y="2967051"/>
            <a:chExt cx="3838120" cy="2176456"/>
          </a:xfrm>
        </p:grpSpPr>
        <p:sp>
          <p:nvSpPr>
            <p:cNvPr id="142" name="Google Shape;142;p16"/>
            <p:cNvSpPr/>
            <p:nvPr/>
          </p:nvSpPr>
          <p:spPr>
            <a:xfrm flipH="1">
              <a:off x="5" y="2967051"/>
              <a:ext cx="3838120" cy="2176455"/>
            </a:xfrm>
            <a:custGeom>
              <a:avLst/>
              <a:gdLst/>
              <a:ahLst/>
              <a:cxnLst/>
              <a:rect l="l" t="t" r="r" b="b"/>
              <a:pathLst>
                <a:path w="105923" h="60065" extrusionOk="0">
                  <a:moveTo>
                    <a:pt x="105923" y="0"/>
                  </a:moveTo>
                  <a:cubicBezTo>
                    <a:pt x="94585" y="36911"/>
                    <a:pt x="50641" y="50837"/>
                    <a:pt x="1" y="60065"/>
                  </a:cubicBezTo>
                  <a:lnTo>
                    <a:pt x="105923" y="60065"/>
                  </a:lnTo>
                  <a:lnTo>
                    <a:pt x="10592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3" name="Google Shape;143;p16"/>
            <p:cNvSpPr/>
            <p:nvPr/>
          </p:nvSpPr>
          <p:spPr>
            <a:xfrm flipH="1">
              <a:off x="6" y="3232074"/>
              <a:ext cx="3632196" cy="1911432"/>
            </a:xfrm>
            <a:custGeom>
              <a:avLst/>
              <a:gdLst/>
              <a:ahLst/>
              <a:cxnLst/>
              <a:rect l="l" t="t" r="r" b="b"/>
              <a:pathLst>
                <a:path w="100240" h="52751" extrusionOk="0">
                  <a:moveTo>
                    <a:pt x="100240" y="1"/>
                  </a:moveTo>
                  <a:cubicBezTo>
                    <a:pt x="90281" y="32410"/>
                    <a:pt x="44480" y="44648"/>
                    <a:pt x="1" y="52751"/>
                  </a:cubicBezTo>
                  <a:lnTo>
                    <a:pt x="100240" y="52751"/>
                  </a:lnTo>
                  <a:lnTo>
                    <a:pt x="10024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34965592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7"/>
          <p:cNvSpPr txBox="1">
            <a:spLocks noGrp="1"/>
          </p:cNvSpPr>
          <p:nvPr>
            <p:ph type="title"/>
          </p:nvPr>
        </p:nvSpPr>
        <p:spPr>
          <a:xfrm>
            <a:off x="952400" y="574233"/>
            <a:ext cx="10287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17"/>
          <p:cNvSpPr txBox="1">
            <a:spLocks noGrp="1"/>
          </p:cNvSpPr>
          <p:nvPr>
            <p:ph type="subTitle" idx="1"/>
          </p:nvPr>
        </p:nvSpPr>
        <p:spPr>
          <a:xfrm>
            <a:off x="952384" y="1623711"/>
            <a:ext cx="3040400" cy="5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b="1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sz="3200" b="1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sz="3200" b="1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sz="3200" b="1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sz="3200" b="1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sz="3200" b="1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sz="3200" b="1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sz="3200" b="1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sz="3200" b="1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9pPr>
          </a:lstStyle>
          <a:p>
            <a:endParaRPr/>
          </a:p>
        </p:txBody>
      </p:sp>
      <p:sp>
        <p:nvSpPr>
          <p:cNvPr id="147" name="Google Shape;147;p17"/>
          <p:cNvSpPr txBox="1">
            <a:spLocks noGrp="1"/>
          </p:cNvSpPr>
          <p:nvPr>
            <p:ph type="subTitle" idx="2"/>
          </p:nvPr>
        </p:nvSpPr>
        <p:spPr>
          <a:xfrm>
            <a:off x="952400" y="2146111"/>
            <a:ext cx="3040400" cy="11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17"/>
          <p:cNvSpPr txBox="1">
            <a:spLocks noGrp="1"/>
          </p:cNvSpPr>
          <p:nvPr>
            <p:ph type="subTitle" idx="3"/>
          </p:nvPr>
        </p:nvSpPr>
        <p:spPr>
          <a:xfrm>
            <a:off x="4575784" y="1623711"/>
            <a:ext cx="3040400" cy="5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b="1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sz="3200" b="1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sz="3200" b="1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sz="3200" b="1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sz="3200" b="1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sz="3200" b="1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sz="3200" b="1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sz="3200" b="1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sz="3200" b="1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9pPr>
          </a:lstStyle>
          <a:p>
            <a:endParaRPr/>
          </a:p>
        </p:txBody>
      </p:sp>
      <p:sp>
        <p:nvSpPr>
          <p:cNvPr id="149" name="Google Shape;149;p17"/>
          <p:cNvSpPr txBox="1">
            <a:spLocks noGrp="1"/>
          </p:cNvSpPr>
          <p:nvPr>
            <p:ph type="subTitle" idx="4"/>
          </p:nvPr>
        </p:nvSpPr>
        <p:spPr>
          <a:xfrm>
            <a:off x="4575800" y="2146111"/>
            <a:ext cx="3040400" cy="11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17"/>
          <p:cNvSpPr txBox="1">
            <a:spLocks noGrp="1"/>
          </p:cNvSpPr>
          <p:nvPr>
            <p:ph type="subTitle" idx="5"/>
          </p:nvPr>
        </p:nvSpPr>
        <p:spPr>
          <a:xfrm>
            <a:off x="8199184" y="1623711"/>
            <a:ext cx="3040400" cy="5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b="1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sz="3200" b="1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sz="3200" b="1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sz="3200" b="1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sz="3200" b="1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sz="3200" b="1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sz="3200" b="1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sz="3200" b="1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sz="3200" b="1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9pPr>
          </a:lstStyle>
          <a:p>
            <a:endParaRPr/>
          </a:p>
        </p:txBody>
      </p:sp>
      <p:sp>
        <p:nvSpPr>
          <p:cNvPr id="151" name="Google Shape;151;p17"/>
          <p:cNvSpPr txBox="1">
            <a:spLocks noGrp="1"/>
          </p:cNvSpPr>
          <p:nvPr>
            <p:ph type="subTitle" idx="6"/>
          </p:nvPr>
        </p:nvSpPr>
        <p:spPr>
          <a:xfrm>
            <a:off x="8199200" y="2146111"/>
            <a:ext cx="3040400" cy="11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17"/>
          <p:cNvSpPr txBox="1">
            <a:spLocks noGrp="1"/>
          </p:cNvSpPr>
          <p:nvPr>
            <p:ph type="subTitle" idx="7"/>
          </p:nvPr>
        </p:nvSpPr>
        <p:spPr>
          <a:xfrm>
            <a:off x="952384" y="3639077"/>
            <a:ext cx="3040400" cy="5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b="1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sz="3200" b="1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sz="3200" b="1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sz="3200" b="1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sz="3200" b="1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sz="3200" b="1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sz="3200" b="1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sz="3200" b="1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sz="3200" b="1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9pPr>
          </a:lstStyle>
          <a:p>
            <a:endParaRPr/>
          </a:p>
        </p:txBody>
      </p:sp>
      <p:sp>
        <p:nvSpPr>
          <p:cNvPr id="153" name="Google Shape;153;p17"/>
          <p:cNvSpPr txBox="1">
            <a:spLocks noGrp="1"/>
          </p:cNvSpPr>
          <p:nvPr>
            <p:ph type="subTitle" idx="8"/>
          </p:nvPr>
        </p:nvSpPr>
        <p:spPr>
          <a:xfrm>
            <a:off x="952400" y="4161477"/>
            <a:ext cx="3040400" cy="11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17"/>
          <p:cNvSpPr txBox="1">
            <a:spLocks noGrp="1"/>
          </p:cNvSpPr>
          <p:nvPr>
            <p:ph type="subTitle" idx="9"/>
          </p:nvPr>
        </p:nvSpPr>
        <p:spPr>
          <a:xfrm>
            <a:off x="4575784" y="3639077"/>
            <a:ext cx="3040400" cy="5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b="1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sz="3200" b="1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sz="3200" b="1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sz="3200" b="1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sz="3200" b="1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sz="3200" b="1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sz="3200" b="1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sz="3200" b="1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sz="3200" b="1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9pPr>
          </a:lstStyle>
          <a:p>
            <a:endParaRPr/>
          </a:p>
        </p:txBody>
      </p:sp>
      <p:sp>
        <p:nvSpPr>
          <p:cNvPr id="155" name="Google Shape;155;p17"/>
          <p:cNvSpPr txBox="1">
            <a:spLocks noGrp="1"/>
          </p:cNvSpPr>
          <p:nvPr>
            <p:ph type="subTitle" idx="13"/>
          </p:nvPr>
        </p:nvSpPr>
        <p:spPr>
          <a:xfrm>
            <a:off x="4575800" y="4161477"/>
            <a:ext cx="3040400" cy="11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17"/>
          <p:cNvSpPr txBox="1">
            <a:spLocks noGrp="1"/>
          </p:cNvSpPr>
          <p:nvPr>
            <p:ph type="subTitle" idx="14"/>
          </p:nvPr>
        </p:nvSpPr>
        <p:spPr>
          <a:xfrm>
            <a:off x="8199184" y="3639077"/>
            <a:ext cx="3040400" cy="5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b="1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sz="3200" b="1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sz="3200" b="1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sz="3200" b="1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sz="3200" b="1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sz="3200" b="1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sz="3200" b="1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sz="3200" b="1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sz="3200" b="1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9pPr>
          </a:lstStyle>
          <a:p>
            <a:endParaRPr/>
          </a:p>
        </p:txBody>
      </p:sp>
      <p:sp>
        <p:nvSpPr>
          <p:cNvPr id="157" name="Google Shape;157;p17"/>
          <p:cNvSpPr txBox="1">
            <a:spLocks noGrp="1"/>
          </p:cNvSpPr>
          <p:nvPr>
            <p:ph type="subTitle" idx="15"/>
          </p:nvPr>
        </p:nvSpPr>
        <p:spPr>
          <a:xfrm>
            <a:off x="8199200" y="4161477"/>
            <a:ext cx="3040400" cy="11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58" name="Google Shape;158;p17"/>
          <p:cNvGrpSpPr/>
          <p:nvPr/>
        </p:nvGrpSpPr>
        <p:grpSpPr>
          <a:xfrm>
            <a:off x="-461467" y="5558101"/>
            <a:ext cx="13113235" cy="1325287"/>
            <a:chOff x="-346100" y="4168575"/>
            <a:chExt cx="9834926" cy="993965"/>
          </a:xfrm>
        </p:grpSpPr>
        <p:sp>
          <p:nvSpPr>
            <p:cNvPr id="159" name="Google Shape;159;p17"/>
            <p:cNvSpPr/>
            <p:nvPr/>
          </p:nvSpPr>
          <p:spPr>
            <a:xfrm>
              <a:off x="-346100" y="4168575"/>
              <a:ext cx="9834926" cy="993965"/>
            </a:xfrm>
            <a:custGeom>
              <a:avLst/>
              <a:gdLst/>
              <a:ahLst/>
              <a:cxnLst/>
              <a:rect l="l" t="t" r="r" b="b"/>
              <a:pathLst>
                <a:path w="243213" h="26437" extrusionOk="0">
                  <a:moveTo>
                    <a:pt x="197025" y="0"/>
                  </a:moveTo>
                  <a:cubicBezTo>
                    <a:pt x="180762" y="0"/>
                    <a:pt x="163286" y="5651"/>
                    <a:pt x="142271" y="10316"/>
                  </a:cubicBezTo>
                  <a:cubicBezTo>
                    <a:pt x="132109" y="11919"/>
                    <a:pt x="118042" y="14340"/>
                    <a:pt x="103476" y="14340"/>
                  </a:cubicBezTo>
                  <a:cubicBezTo>
                    <a:pt x="99129" y="14340"/>
                    <a:pt x="94738" y="14125"/>
                    <a:pt x="90393" y="13608"/>
                  </a:cubicBezTo>
                  <a:cubicBezTo>
                    <a:pt x="76889" y="12004"/>
                    <a:pt x="59249" y="2861"/>
                    <a:pt x="44479" y="2861"/>
                  </a:cubicBezTo>
                  <a:cubicBezTo>
                    <a:pt x="42605" y="2775"/>
                    <a:pt x="40823" y="2734"/>
                    <a:pt x="39124" y="2734"/>
                  </a:cubicBezTo>
                  <a:cubicBezTo>
                    <a:pt x="17308" y="2734"/>
                    <a:pt x="9345" y="9549"/>
                    <a:pt x="0" y="17406"/>
                  </a:cubicBezTo>
                  <a:lnTo>
                    <a:pt x="0" y="26436"/>
                  </a:lnTo>
                  <a:lnTo>
                    <a:pt x="243213" y="26436"/>
                  </a:lnTo>
                  <a:lnTo>
                    <a:pt x="243213" y="17237"/>
                  </a:lnTo>
                  <a:cubicBezTo>
                    <a:pt x="236292" y="9838"/>
                    <a:pt x="223210" y="4717"/>
                    <a:pt x="206949" y="779"/>
                  </a:cubicBezTo>
                  <a:cubicBezTo>
                    <a:pt x="203679" y="240"/>
                    <a:pt x="200378" y="0"/>
                    <a:pt x="1970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0" name="Google Shape;160;p17"/>
            <p:cNvSpPr/>
            <p:nvPr/>
          </p:nvSpPr>
          <p:spPr>
            <a:xfrm>
              <a:off x="-346100" y="4322048"/>
              <a:ext cx="9834926" cy="840492"/>
            </a:xfrm>
            <a:custGeom>
              <a:avLst/>
              <a:gdLst/>
              <a:ahLst/>
              <a:cxnLst/>
              <a:rect l="l" t="t" r="r" b="b"/>
              <a:pathLst>
                <a:path w="243213" h="22355" extrusionOk="0">
                  <a:moveTo>
                    <a:pt x="196992" y="1"/>
                  </a:moveTo>
                  <a:cubicBezTo>
                    <a:pt x="180739" y="1"/>
                    <a:pt x="163272" y="4771"/>
                    <a:pt x="142271" y="8710"/>
                  </a:cubicBezTo>
                  <a:cubicBezTo>
                    <a:pt x="132839" y="10538"/>
                    <a:pt x="119357" y="12228"/>
                    <a:pt x="105336" y="12228"/>
                  </a:cubicBezTo>
                  <a:cubicBezTo>
                    <a:pt x="100371" y="12228"/>
                    <a:pt x="95337" y="12016"/>
                    <a:pt x="90393" y="11523"/>
                  </a:cubicBezTo>
                  <a:cubicBezTo>
                    <a:pt x="76889" y="10144"/>
                    <a:pt x="59249" y="2408"/>
                    <a:pt x="44479" y="2408"/>
                  </a:cubicBezTo>
                  <a:cubicBezTo>
                    <a:pt x="42629" y="2338"/>
                    <a:pt x="40867" y="2304"/>
                    <a:pt x="39187" y="2304"/>
                  </a:cubicBezTo>
                  <a:cubicBezTo>
                    <a:pt x="17324" y="2304"/>
                    <a:pt x="9354" y="8068"/>
                    <a:pt x="0" y="14730"/>
                  </a:cubicBezTo>
                  <a:lnTo>
                    <a:pt x="0" y="22354"/>
                  </a:lnTo>
                  <a:lnTo>
                    <a:pt x="243213" y="22354"/>
                  </a:lnTo>
                  <a:lnTo>
                    <a:pt x="243213" y="14590"/>
                  </a:lnTo>
                  <a:cubicBezTo>
                    <a:pt x="236292" y="8316"/>
                    <a:pt x="223210" y="3983"/>
                    <a:pt x="206949" y="664"/>
                  </a:cubicBezTo>
                  <a:cubicBezTo>
                    <a:pt x="203668" y="205"/>
                    <a:pt x="200356" y="1"/>
                    <a:pt x="1969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6111530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2" name="Google Shape;162;p18"/>
          <p:cNvGrpSpPr/>
          <p:nvPr/>
        </p:nvGrpSpPr>
        <p:grpSpPr>
          <a:xfrm>
            <a:off x="7481633" y="169"/>
            <a:ext cx="4710367" cy="3717265"/>
            <a:chOff x="5611224" y="126"/>
            <a:chExt cx="3532775" cy="2787949"/>
          </a:xfrm>
        </p:grpSpPr>
        <p:sp>
          <p:nvSpPr>
            <p:cNvPr id="163" name="Google Shape;163;p18"/>
            <p:cNvSpPr/>
            <p:nvPr/>
          </p:nvSpPr>
          <p:spPr>
            <a:xfrm rot="10800000">
              <a:off x="5611224" y="126"/>
              <a:ext cx="3532775" cy="2787949"/>
            </a:xfrm>
            <a:custGeom>
              <a:avLst/>
              <a:gdLst/>
              <a:ahLst/>
              <a:cxnLst/>
              <a:rect l="l" t="t" r="r" b="b"/>
              <a:pathLst>
                <a:path w="131208" h="103545" extrusionOk="0">
                  <a:moveTo>
                    <a:pt x="0" y="1"/>
                  </a:moveTo>
                  <a:lnTo>
                    <a:pt x="0" y="103545"/>
                  </a:lnTo>
                  <a:lnTo>
                    <a:pt x="131208" y="103545"/>
                  </a:lnTo>
                  <a:cubicBezTo>
                    <a:pt x="121088" y="90157"/>
                    <a:pt x="95862" y="79092"/>
                    <a:pt x="67453" y="75652"/>
                  </a:cubicBezTo>
                  <a:cubicBezTo>
                    <a:pt x="41882" y="72155"/>
                    <a:pt x="745" y="35433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4" name="Google Shape;164;p18"/>
            <p:cNvSpPr/>
            <p:nvPr/>
          </p:nvSpPr>
          <p:spPr>
            <a:xfrm rot="10800000">
              <a:off x="5838148" y="4735"/>
              <a:ext cx="3305852" cy="2420531"/>
            </a:xfrm>
            <a:custGeom>
              <a:avLst/>
              <a:gdLst/>
              <a:ahLst/>
              <a:cxnLst/>
              <a:rect l="l" t="t" r="r" b="b"/>
              <a:pathLst>
                <a:path w="122780" h="89899" extrusionOk="0">
                  <a:moveTo>
                    <a:pt x="0" y="0"/>
                  </a:moveTo>
                  <a:lnTo>
                    <a:pt x="0" y="89899"/>
                  </a:lnTo>
                  <a:lnTo>
                    <a:pt x="122780" y="89899"/>
                  </a:lnTo>
                  <a:cubicBezTo>
                    <a:pt x="112689" y="76511"/>
                    <a:pt x="87462" y="65446"/>
                    <a:pt x="59053" y="62006"/>
                  </a:cubicBezTo>
                  <a:cubicBezTo>
                    <a:pt x="33483" y="58509"/>
                    <a:pt x="745" y="35403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65" name="Google Shape;165;p18"/>
          <p:cNvSpPr txBox="1">
            <a:spLocks noGrp="1"/>
          </p:cNvSpPr>
          <p:nvPr>
            <p:ph type="title"/>
          </p:nvPr>
        </p:nvSpPr>
        <p:spPr>
          <a:xfrm>
            <a:off x="952400" y="574233"/>
            <a:ext cx="10287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18"/>
          <p:cNvSpPr txBox="1">
            <a:spLocks noGrp="1"/>
          </p:cNvSpPr>
          <p:nvPr>
            <p:ph type="subTitle" idx="1"/>
          </p:nvPr>
        </p:nvSpPr>
        <p:spPr>
          <a:xfrm>
            <a:off x="2711251" y="1762060"/>
            <a:ext cx="3040400" cy="5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b="1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sz="3200" b="1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sz="3200" b="1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sz="3200" b="1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sz="3200" b="1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sz="3200" b="1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sz="3200" b="1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sz="3200" b="1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sz="3200" b="1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9pPr>
          </a:lstStyle>
          <a:p>
            <a:endParaRPr/>
          </a:p>
        </p:txBody>
      </p:sp>
      <p:sp>
        <p:nvSpPr>
          <p:cNvPr id="167" name="Google Shape;167;p18"/>
          <p:cNvSpPr txBox="1">
            <a:spLocks noGrp="1"/>
          </p:cNvSpPr>
          <p:nvPr>
            <p:ph type="subTitle" idx="2"/>
          </p:nvPr>
        </p:nvSpPr>
        <p:spPr>
          <a:xfrm>
            <a:off x="2711267" y="2284460"/>
            <a:ext cx="3040400" cy="11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18"/>
          <p:cNvSpPr txBox="1">
            <a:spLocks noGrp="1"/>
          </p:cNvSpPr>
          <p:nvPr>
            <p:ph type="subTitle" idx="3"/>
          </p:nvPr>
        </p:nvSpPr>
        <p:spPr>
          <a:xfrm>
            <a:off x="7874817" y="1762060"/>
            <a:ext cx="3040400" cy="5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b="1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sz="3200" b="1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sz="3200" b="1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sz="3200" b="1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sz="3200" b="1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sz="3200" b="1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sz="3200" b="1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sz="3200" b="1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sz="3200" b="1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9pPr>
          </a:lstStyle>
          <a:p>
            <a:endParaRPr/>
          </a:p>
        </p:txBody>
      </p:sp>
      <p:sp>
        <p:nvSpPr>
          <p:cNvPr id="169" name="Google Shape;169;p18"/>
          <p:cNvSpPr txBox="1">
            <a:spLocks noGrp="1"/>
          </p:cNvSpPr>
          <p:nvPr>
            <p:ph type="subTitle" idx="4"/>
          </p:nvPr>
        </p:nvSpPr>
        <p:spPr>
          <a:xfrm>
            <a:off x="7874833" y="2284460"/>
            <a:ext cx="3040400" cy="11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p18"/>
          <p:cNvSpPr txBox="1">
            <a:spLocks noGrp="1"/>
          </p:cNvSpPr>
          <p:nvPr>
            <p:ph type="subTitle" idx="5"/>
          </p:nvPr>
        </p:nvSpPr>
        <p:spPr>
          <a:xfrm>
            <a:off x="2711251" y="3972277"/>
            <a:ext cx="3040400" cy="5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b="1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sz="3200" b="1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sz="3200" b="1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sz="3200" b="1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sz="3200" b="1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sz="3200" b="1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sz="3200" b="1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sz="3200" b="1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sz="3200" b="1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9pPr>
          </a:lstStyle>
          <a:p>
            <a:endParaRPr/>
          </a:p>
        </p:txBody>
      </p:sp>
      <p:sp>
        <p:nvSpPr>
          <p:cNvPr id="171" name="Google Shape;171;p18"/>
          <p:cNvSpPr txBox="1">
            <a:spLocks noGrp="1"/>
          </p:cNvSpPr>
          <p:nvPr>
            <p:ph type="subTitle" idx="6"/>
          </p:nvPr>
        </p:nvSpPr>
        <p:spPr>
          <a:xfrm>
            <a:off x="2711267" y="4494677"/>
            <a:ext cx="3040400" cy="11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p18"/>
          <p:cNvSpPr txBox="1">
            <a:spLocks noGrp="1"/>
          </p:cNvSpPr>
          <p:nvPr>
            <p:ph type="subTitle" idx="7"/>
          </p:nvPr>
        </p:nvSpPr>
        <p:spPr>
          <a:xfrm>
            <a:off x="7874817" y="3972277"/>
            <a:ext cx="3040400" cy="5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b="1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sz="3200" b="1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sz="3200" b="1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sz="3200" b="1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sz="3200" b="1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sz="3200" b="1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sz="3200" b="1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sz="3200" b="1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sz="3200" b="1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9pPr>
          </a:lstStyle>
          <a:p>
            <a:endParaRPr/>
          </a:p>
        </p:txBody>
      </p:sp>
      <p:sp>
        <p:nvSpPr>
          <p:cNvPr id="173" name="Google Shape;173;p18"/>
          <p:cNvSpPr txBox="1">
            <a:spLocks noGrp="1"/>
          </p:cNvSpPr>
          <p:nvPr>
            <p:ph type="subTitle" idx="8"/>
          </p:nvPr>
        </p:nvSpPr>
        <p:spPr>
          <a:xfrm>
            <a:off x="7874833" y="4494677"/>
            <a:ext cx="3040400" cy="11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74" name="Google Shape;174;p18"/>
          <p:cNvGrpSpPr/>
          <p:nvPr/>
        </p:nvGrpSpPr>
        <p:grpSpPr>
          <a:xfrm>
            <a:off x="0" y="3717433"/>
            <a:ext cx="3979539" cy="3140520"/>
            <a:chOff x="0" y="2788075"/>
            <a:chExt cx="2984654" cy="2355390"/>
          </a:xfrm>
        </p:grpSpPr>
        <p:sp>
          <p:nvSpPr>
            <p:cNvPr id="175" name="Google Shape;175;p18"/>
            <p:cNvSpPr/>
            <p:nvPr/>
          </p:nvSpPr>
          <p:spPr>
            <a:xfrm>
              <a:off x="0" y="2788075"/>
              <a:ext cx="2984654" cy="2355390"/>
            </a:xfrm>
            <a:custGeom>
              <a:avLst/>
              <a:gdLst/>
              <a:ahLst/>
              <a:cxnLst/>
              <a:rect l="l" t="t" r="r" b="b"/>
              <a:pathLst>
                <a:path w="131208" h="103545" extrusionOk="0">
                  <a:moveTo>
                    <a:pt x="0" y="1"/>
                  </a:moveTo>
                  <a:lnTo>
                    <a:pt x="0" y="103545"/>
                  </a:lnTo>
                  <a:lnTo>
                    <a:pt x="131208" y="103545"/>
                  </a:lnTo>
                  <a:cubicBezTo>
                    <a:pt x="121088" y="90157"/>
                    <a:pt x="95862" y="79092"/>
                    <a:pt x="67453" y="75652"/>
                  </a:cubicBezTo>
                  <a:cubicBezTo>
                    <a:pt x="41882" y="72155"/>
                    <a:pt x="745" y="35433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6" name="Google Shape;176;p18"/>
            <p:cNvSpPr/>
            <p:nvPr/>
          </p:nvSpPr>
          <p:spPr>
            <a:xfrm>
              <a:off x="0" y="3094579"/>
              <a:ext cx="2792938" cy="2044978"/>
            </a:xfrm>
            <a:custGeom>
              <a:avLst/>
              <a:gdLst/>
              <a:ahLst/>
              <a:cxnLst/>
              <a:rect l="l" t="t" r="r" b="b"/>
              <a:pathLst>
                <a:path w="122780" h="89899" extrusionOk="0">
                  <a:moveTo>
                    <a:pt x="0" y="0"/>
                  </a:moveTo>
                  <a:lnTo>
                    <a:pt x="0" y="89899"/>
                  </a:lnTo>
                  <a:lnTo>
                    <a:pt x="122780" y="89899"/>
                  </a:lnTo>
                  <a:cubicBezTo>
                    <a:pt x="112689" y="76511"/>
                    <a:pt x="87462" y="65446"/>
                    <a:pt x="59053" y="62006"/>
                  </a:cubicBezTo>
                  <a:cubicBezTo>
                    <a:pt x="33483" y="58509"/>
                    <a:pt x="745" y="35403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37114248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0"/>
          <p:cNvSpPr txBox="1">
            <a:spLocks noGrp="1"/>
          </p:cNvSpPr>
          <p:nvPr>
            <p:ph type="title"/>
          </p:nvPr>
        </p:nvSpPr>
        <p:spPr>
          <a:xfrm>
            <a:off x="952400" y="1007000"/>
            <a:ext cx="4686400" cy="14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20"/>
          <p:cNvSpPr txBox="1">
            <a:spLocks noGrp="1"/>
          </p:cNvSpPr>
          <p:nvPr>
            <p:ph type="subTitle" idx="1"/>
          </p:nvPr>
        </p:nvSpPr>
        <p:spPr>
          <a:xfrm>
            <a:off x="952400" y="2463600"/>
            <a:ext cx="7150400" cy="332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186" name="Google Shape;186;p20"/>
          <p:cNvGrpSpPr/>
          <p:nvPr/>
        </p:nvGrpSpPr>
        <p:grpSpPr>
          <a:xfrm>
            <a:off x="7292934" y="0"/>
            <a:ext cx="5330737" cy="2463565"/>
            <a:chOff x="5469700" y="0"/>
            <a:chExt cx="3998053" cy="1847674"/>
          </a:xfrm>
        </p:grpSpPr>
        <p:sp>
          <p:nvSpPr>
            <p:cNvPr id="187" name="Google Shape;187;p20"/>
            <p:cNvSpPr/>
            <p:nvPr/>
          </p:nvSpPr>
          <p:spPr>
            <a:xfrm>
              <a:off x="5469700" y="0"/>
              <a:ext cx="3998050" cy="1847674"/>
            </a:xfrm>
            <a:custGeom>
              <a:avLst/>
              <a:gdLst/>
              <a:ahLst/>
              <a:cxnLst/>
              <a:rect l="l" t="t" r="r" b="b"/>
              <a:pathLst>
                <a:path w="119025" h="56625" extrusionOk="0">
                  <a:moveTo>
                    <a:pt x="1" y="0"/>
                  </a:moveTo>
                  <a:lnTo>
                    <a:pt x="1" y="0"/>
                  </a:lnTo>
                  <a:cubicBezTo>
                    <a:pt x="15767" y="12126"/>
                    <a:pt x="56732" y="13559"/>
                    <a:pt x="72155" y="26631"/>
                  </a:cubicBezTo>
                  <a:cubicBezTo>
                    <a:pt x="84384" y="36173"/>
                    <a:pt x="93140" y="56625"/>
                    <a:pt x="107046" y="56625"/>
                  </a:cubicBezTo>
                  <a:cubicBezTo>
                    <a:pt x="110644" y="56625"/>
                    <a:pt x="114587" y="55255"/>
                    <a:pt x="119025" y="51973"/>
                  </a:cubicBezTo>
                  <a:lnTo>
                    <a:pt x="119025" y="619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8" name="Google Shape;188;p20"/>
            <p:cNvSpPr/>
            <p:nvPr/>
          </p:nvSpPr>
          <p:spPr>
            <a:xfrm>
              <a:off x="5564091" y="0"/>
              <a:ext cx="3903662" cy="1645172"/>
            </a:xfrm>
            <a:custGeom>
              <a:avLst/>
              <a:gdLst/>
              <a:ahLst/>
              <a:cxnLst/>
              <a:rect l="l" t="t" r="r" b="b"/>
              <a:pathLst>
                <a:path w="116215" h="50419" extrusionOk="0">
                  <a:moveTo>
                    <a:pt x="0" y="0"/>
                  </a:moveTo>
                  <a:cubicBezTo>
                    <a:pt x="15738" y="12126"/>
                    <a:pt x="53922" y="7367"/>
                    <a:pt x="69345" y="20439"/>
                  </a:cubicBezTo>
                  <a:cubicBezTo>
                    <a:pt x="81593" y="29978"/>
                    <a:pt x="90351" y="50418"/>
                    <a:pt x="104235" y="50418"/>
                  </a:cubicBezTo>
                  <a:cubicBezTo>
                    <a:pt x="107834" y="50418"/>
                    <a:pt x="111777" y="49045"/>
                    <a:pt x="116215" y="45752"/>
                  </a:cubicBezTo>
                  <a:lnTo>
                    <a:pt x="11621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424677804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2"/>
          <p:cNvSpPr txBox="1">
            <a:spLocks noGrp="1"/>
          </p:cNvSpPr>
          <p:nvPr>
            <p:ph type="title"/>
          </p:nvPr>
        </p:nvSpPr>
        <p:spPr>
          <a:xfrm>
            <a:off x="952400" y="574233"/>
            <a:ext cx="10287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94" name="Google Shape;194;p22"/>
          <p:cNvGrpSpPr/>
          <p:nvPr/>
        </p:nvGrpSpPr>
        <p:grpSpPr>
          <a:xfrm rot="10800000" flipH="1">
            <a:off x="7433764" y="5210402"/>
            <a:ext cx="5023205" cy="1647599"/>
            <a:chOff x="5094775" y="0"/>
            <a:chExt cx="4049231" cy="1415625"/>
          </a:xfrm>
        </p:grpSpPr>
        <p:sp>
          <p:nvSpPr>
            <p:cNvPr id="195" name="Google Shape;195;p22"/>
            <p:cNvSpPr/>
            <p:nvPr/>
          </p:nvSpPr>
          <p:spPr>
            <a:xfrm>
              <a:off x="5094775" y="0"/>
              <a:ext cx="4049230" cy="1415625"/>
            </a:xfrm>
            <a:custGeom>
              <a:avLst/>
              <a:gdLst/>
              <a:ahLst/>
              <a:cxnLst/>
              <a:rect l="l" t="t" r="r" b="b"/>
              <a:pathLst>
                <a:path w="119025" h="56625" extrusionOk="0">
                  <a:moveTo>
                    <a:pt x="1" y="0"/>
                  </a:moveTo>
                  <a:lnTo>
                    <a:pt x="1" y="0"/>
                  </a:lnTo>
                  <a:cubicBezTo>
                    <a:pt x="15767" y="12126"/>
                    <a:pt x="56732" y="13559"/>
                    <a:pt x="72155" y="26631"/>
                  </a:cubicBezTo>
                  <a:cubicBezTo>
                    <a:pt x="84384" y="36173"/>
                    <a:pt x="93140" y="56625"/>
                    <a:pt x="107046" y="56625"/>
                  </a:cubicBezTo>
                  <a:cubicBezTo>
                    <a:pt x="110644" y="56625"/>
                    <a:pt x="114587" y="55255"/>
                    <a:pt x="119025" y="51973"/>
                  </a:cubicBezTo>
                  <a:lnTo>
                    <a:pt x="119025" y="619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6" name="Google Shape;196;p22"/>
            <p:cNvSpPr/>
            <p:nvPr/>
          </p:nvSpPr>
          <p:spPr>
            <a:xfrm>
              <a:off x="5190372" y="0"/>
              <a:ext cx="3953634" cy="1260475"/>
            </a:xfrm>
            <a:custGeom>
              <a:avLst/>
              <a:gdLst/>
              <a:ahLst/>
              <a:cxnLst/>
              <a:rect l="l" t="t" r="r" b="b"/>
              <a:pathLst>
                <a:path w="116215" h="50419" extrusionOk="0">
                  <a:moveTo>
                    <a:pt x="0" y="0"/>
                  </a:moveTo>
                  <a:cubicBezTo>
                    <a:pt x="15738" y="12126"/>
                    <a:pt x="53922" y="7367"/>
                    <a:pt x="69345" y="20439"/>
                  </a:cubicBezTo>
                  <a:cubicBezTo>
                    <a:pt x="81593" y="29978"/>
                    <a:pt x="90351" y="50418"/>
                    <a:pt x="104235" y="50418"/>
                  </a:cubicBezTo>
                  <a:cubicBezTo>
                    <a:pt x="107834" y="50418"/>
                    <a:pt x="111777" y="49045"/>
                    <a:pt x="116215" y="45752"/>
                  </a:cubicBezTo>
                  <a:lnTo>
                    <a:pt x="11621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344217795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3"/>
          <p:cNvSpPr txBox="1">
            <a:spLocks noGrp="1"/>
          </p:cNvSpPr>
          <p:nvPr>
            <p:ph type="title"/>
          </p:nvPr>
        </p:nvSpPr>
        <p:spPr>
          <a:xfrm>
            <a:off x="952400" y="574233"/>
            <a:ext cx="10287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741601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 txBox="1">
            <a:spLocks noGrp="1"/>
          </p:cNvSpPr>
          <p:nvPr>
            <p:ph type="subTitle" idx="1"/>
          </p:nvPr>
        </p:nvSpPr>
        <p:spPr>
          <a:xfrm>
            <a:off x="952400" y="1609067"/>
            <a:ext cx="10287200" cy="453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title"/>
          </p:nvPr>
        </p:nvSpPr>
        <p:spPr>
          <a:xfrm>
            <a:off x="952400" y="574233"/>
            <a:ext cx="10287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27" name="Google Shape;27;p4"/>
          <p:cNvGrpSpPr/>
          <p:nvPr/>
        </p:nvGrpSpPr>
        <p:grpSpPr>
          <a:xfrm>
            <a:off x="7677060" y="-57092"/>
            <a:ext cx="5566021" cy="1441480"/>
            <a:chOff x="5139650" y="1052375"/>
            <a:chExt cx="2239427" cy="912175"/>
          </a:xfrm>
        </p:grpSpPr>
        <p:sp>
          <p:nvSpPr>
            <p:cNvPr id="28" name="Google Shape;28;p4"/>
            <p:cNvSpPr/>
            <p:nvPr/>
          </p:nvSpPr>
          <p:spPr>
            <a:xfrm>
              <a:off x="5139650" y="1052375"/>
              <a:ext cx="2239425" cy="912175"/>
            </a:xfrm>
            <a:custGeom>
              <a:avLst/>
              <a:gdLst/>
              <a:ahLst/>
              <a:cxnLst/>
              <a:rect l="l" t="t" r="r" b="b"/>
              <a:pathLst>
                <a:path w="89577" h="36487" extrusionOk="0">
                  <a:moveTo>
                    <a:pt x="89576" y="1"/>
                  </a:moveTo>
                  <a:lnTo>
                    <a:pt x="0" y="29"/>
                  </a:lnTo>
                  <a:cubicBezTo>
                    <a:pt x="3064" y="6523"/>
                    <a:pt x="8079" y="12503"/>
                    <a:pt x="16874" y="12503"/>
                  </a:cubicBezTo>
                  <a:cubicBezTo>
                    <a:pt x="19548" y="12503"/>
                    <a:pt x="22571" y="11951"/>
                    <a:pt x="25995" y="10691"/>
                  </a:cubicBezTo>
                  <a:cubicBezTo>
                    <a:pt x="28048" y="10081"/>
                    <a:pt x="30169" y="9806"/>
                    <a:pt x="32288" y="9806"/>
                  </a:cubicBezTo>
                  <a:cubicBezTo>
                    <a:pt x="39836" y="9806"/>
                    <a:pt x="47359" y="13300"/>
                    <a:pt x="51709" y="17584"/>
                  </a:cubicBezTo>
                  <a:cubicBezTo>
                    <a:pt x="55198" y="20594"/>
                    <a:pt x="60740" y="30131"/>
                    <a:pt x="72865" y="35280"/>
                  </a:cubicBezTo>
                  <a:cubicBezTo>
                    <a:pt x="75213" y="36101"/>
                    <a:pt x="77524" y="36486"/>
                    <a:pt x="79659" y="36486"/>
                  </a:cubicBezTo>
                  <a:cubicBezTo>
                    <a:pt x="84249" y="36486"/>
                    <a:pt x="88021" y="34704"/>
                    <a:pt x="89576" y="31651"/>
                  </a:cubicBezTo>
                  <a:lnTo>
                    <a:pt x="8957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" name="Google Shape;29;p4"/>
            <p:cNvSpPr/>
            <p:nvPr/>
          </p:nvSpPr>
          <p:spPr>
            <a:xfrm>
              <a:off x="5155102" y="1053066"/>
              <a:ext cx="2223975" cy="793653"/>
            </a:xfrm>
            <a:custGeom>
              <a:avLst/>
              <a:gdLst/>
              <a:ahLst/>
              <a:cxnLst/>
              <a:rect l="l" t="t" r="r" b="b"/>
              <a:pathLst>
                <a:path w="88959" h="32983" extrusionOk="0">
                  <a:moveTo>
                    <a:pt x="1" y="1"/>
                  </a:moveTo>
                  <a:cubicBezTo>
                    <a:pt x="2850" y="6039"/>
                    <a:pt x="7071" y="10318"/>
                    <a:pt x="14584" y="10318"/>
                  </a:cubicBezTo>
                  <a:cubicBezTo>
                    <a:pt x="17607" y="10318"/>
                    <a:pt x="21163" y="9625"/>
                    <a:pt x="25377" y="8075"/>
                  </a:cubicBezTo>
                  <a:cubicBezTo>
                    <a:pt x="27430" y="7465"/>
                    <a:pt x="29551" y="7189"/>
                    <a:pt x="31670" y="7189"/>
                  </a:cubicBezTo>
                  <a:cubicBezTo>
                    <a:pt x="39218" y="7189"/>
                    <a:pt x="46741" y="10684"/>
                    <a:pt x="51091" y="14968"/>
                  </a:cubicBezTo>
                  <a:cubicBezTo>
                    <a:pt x="54580" y="17978"/>
                    <a:pt x="60122" y="26305"/>
                    <a:pt x="72247" y="31426"/>
                  </a:cubicBezTo>
                  <a:cubicBezTo>
                    <a:pt x="75168" y="32447"/>
                    <a:pt x="78032" y="32982"/>
                    <a:pt x="80569" y="32982"/>
                  </a:cubicBezTo>
                  <a:cubicBezTo>
                    <a:pt x="84458" y="32982"/>
                    <a:pt x="87579" y="31725"/>
                    <a:pt x="88958" y="29034"/>
                  </a:cubicBezTo>
                  <a:lnTo>
                    <a:pt x="8895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98211495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0" name="Google Shape;200;p24"/>
          <p:cNvGrpSpPr/>
          <p:nvPr/>
        </p:nvGrpSpPr>
        <p:grpSpPr>
          <a:xfrm>
            <a:off x="6927934" y="2703934"/>
            <a:ext cx="5264065" cy="4154225"/>
            <a:chOff x="5195950" y="2027950"/>
            <a:chExt cx="3948049" cy="3115669"/>
          </a:xfrm>
        </p:grpSpPr>
        <p:sp>
          <p:nvSpPr>
            <p:cNvPr id="201" name="Google Shape;201;p24"/>
            <p:cNvSpPr/>
            <p:nvPr/>
          </p:nvSpPr>
          <p:spPr>
            <a:xfrm flipH="1">
              <a:off x="5195950" y="2027950"/>
              <a:ext cx="3948049" cy="3115669"/>
            </a:xfrm>
            <a:custGeom>
              <a:avLst/>
              <a:gdLst/>
              <a:ahLst/>
              <a:cxnLst/>
              <a:rect l="l" t="t" r="r" b="b"/>
              <a:pathLst>
                <a:path w="131208" h="103545" extrusionOk="0">
                  <a:moveTo>
                    <a:pt x="0" y="1"/>
                  </a:moveTo>
                  <a:lnTo>
                    <a:pt x="0" y="103545"/>
                  </a:lnTo>
                  <a:lnTo>
                    <a:pt x="131208" y="103545"/>
                  </a:lnTo>
                  <a:cubicBezTo>
                    <a:pt x="121088" y="90157"/>
                    <a:pt x="95862" y="79092"/>
                    <a:pt x="67453" y="75652"/>
                  </a:cubicBezTo>
                  <a:cubicBezTo>
                    <a:pt x="41882" y="72155"/>
                    <a:pt x="745" y="35433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2" name="Google Shape;202;p24"/>
            <p:cNvSpPr/>
            <p:nvPr/>
          </p:nvSpPr>
          <p:spPr>
            <a:xfrm flipH="1">
              <a:off x="5449548" y="2433377"/>
              <a:ext cx="3694450" cy="2705061"/>
            </a:xfrm>
            <a:custGeom>
              <a:avLst/>
              <a:gdLst/>
              <a:ahLst/>
              <a:cxnLst/>
              <a:rect l="l" t="t" r="r" b="b"/>
              <a:pathLst>
                <a:path w="122780" h="89899" extrusionOk="0">
                  <a:moveTo>
                    <a:pt x="0" y="0"/>
                  </a:moveTo>
                  <a:lnTo>
                    <a:pt x="0" y="89899"/>
                  </a:lnTo>
                  <a:lnTo>
                    <a:pt x="122780" y="89899"/>
                  </a:lnTo>
                  <a:cubicBezTo>
                    <a:pt x="112689" y="76511"/>
                    <a:pt x="87462" y="65446"/>
                    <a:pt x="59053" y="62006"/>
                  </a:cubicBezTo>
                  <a:cubicBezTo>
                    <a:pt x="33483" y="58509"/>
                    <a:pt x="745" y="35403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03" name="Google Shape;203;p24"/>
          <p:cNvGrpSpPr/>
          <p:nvPr/>
        </p:nvGrpSpPr>
        <p:grpSpPr>
          <a:xfrm>
            <a:off x="-13394" y="-13394"/>
            <a:ext cx="5264065" cy="4154225"/>
            <a:chOff x="-10046" y="-10046"/>
            <a:chExt cx="3948049" cy="3115669"/>
          </a:xfrm>
        </p:grpSpPr>
        <p:sp>
          <p:nvSpPr>
            <p:cNvPr id="204" name="Google Shape;204;p24"/>
            <p:cNvSpPr/>
            <p:nvPr/>
          </p:nvSpPr>
          <p:spPr>
            <a:xfrm rot="10800000" flipH="1">
              <a:off x="-10046" y="-10046"/>
              <a:ext cx="3948049" cy="3115669"/>
            </a:xfrm>
            <a:custGeom>
              <a:avLst/>
              <a:gdLst/>
              <a:ahLst/>
              <a:cxnLst/>
              <a:rect l="l" t="t" r="r" b="b"/>
              <a:pathLst>
                <a:path w="131208" h="103545" extrusionOk="0">
                  <a:moveTo>
                    <a:pt x="0" y="1"/>
                  </a:moveTo>
                  <a:lnTo>
                    <a:pt x="0" y="103545"/>
                  </a:lnTo>
                  <a:lnTo>
                    <a:pt x="131208" y="103545"/>
                  </a:lnTo>
                  <a:cubicBezTo>
                    <a:pt x="121088" y="90157"/>
                    <a:pt x="95862" y="79092"/>
                    <a:pt x="67453" y="75652"/>
                  </a:cubicBezTo>
                  <a:cubicBezTo>
                    <a:pt x="41882" y="72155"/>
                    <a:pt x="745" y="35433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5" name="Google Shape;205;p24"/>
            <p:cNvSpPr/>
            <p:nvPr/>
          </p:nvSpPr>
          <p:spPr>
            <a:xfrm rot="10800000" flipH="1">
              <a:off x="-10046" y="-4865"/>
              <a:ext cx="3694450" cy="2705061"/>
            </a:xfrm>
            <a:custGeom>
              <a:avLst/>
              <a:gdLst/>
              <a:ahLst/>
              <a:cxnLst/>
              <a:rect l="l" t="t" r="r" b="b"/>
              <a:pathLst>
                <a:path w="122780" h="89899" extrusionOk="0">
                  <a:moveTo>
                    <a:pt x="0" y="0"/>
                  </a:moveTo>
                  <a:lnTo>
                    <a:pt x="0" y="89899"/>
                  </a:lnTo>
                  <a:lnTo>
                    <a:pt x="122780" y="89899"/>
                  </a:lnTo>
                  <a:cubicBezTo>
                    <a:pt x="112689" y="76511"/>
                    <a:pt x="87462" y="65446"/>
                    <a:pt x="59053" y="62006"/>
                  </a:cubicBezTo>
                  <a:cubicBezTo>
                    <a:pt x="33483" y="58509"/>
                    <a:pt x="745" y="35403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206" name="Google Shape;206;p24"/>
          <p:cNvSpPr txBox="1">
            <a:spLocks noGrp="1"/>
          </p:cNvSpPr>
          <p:nvPr>
            <p:ph type="subTitle" idx="1"/>
          </p:nvPr>
        </p:nvSpPr>
        <p:spPr>
          <a:xfrm>
            <a:off x="3505200" y="1892300"/>
            <a:ext cx="5181600" cy="201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2667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7" name="Google Shape;207;p24"/>
          <p:cNvSpPr txBox="1">
            <a:spLocks noGrp="1"/>
          </p:cNvSpPr>
          <p:nvPr>
            <p:ph type="title"/>
          </p:nvPr>
        </p:nvSpPr>
        <p:spPr>
          <a:xfrm>
            <a:off x="3505200" y="4064000"/>
            <a:ext cx="5181600" cy="99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Fira Sans"/>
                <a:ea typeface="Fira Sans"/>
                <a:cs typeface="Fira Sans"/>
                <a:sym typeface="Fir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Fira Sans"/>
                <a:ea typeface="Fira Sans"/>
                <a:cs typeface="Fira Sans"/>
                <a:sym typeface="Fira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Fira Sans"/>
                <a:ea typeface="Fira Sans"/>
                <a:cs typeface="Fira Sans"/>
                <a:sym typeface="Fira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Fira Sans"/>
                <a:ea typeface="Fira Sans"/>
                <a:cs typeface="Fira Sans"/>
                <a:sym typeface="Fira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Fira Sans"/>
                <a:ea typeface="Fira Sans"/>
                <a:cs typeface="Fira Sans"/>
                <a:sym typeface="Fira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Fira Sans"/>
                <a:ea typeface="Fira Sans"/>
                <a:cs typeface="Fira Sans"/>
                <a:sym typeface="Fira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Fira Sans"/>
                <a:ea typeface="Fira Sans"/>
                <a:cs typeface="Fira Sans"/>
                <a:sym typeface="Fira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Fira Sans"/>
                <a:ea typeface="Fira Sans"/>
                <a:cs typeface="Fira Sans"/>
                <a:sym typeface="Fira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0550524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5"/>
          <p:cNvSpPr txBox="1">
            <a:spLocks noGrp="1"/>
          </p:cNvSpPr>
          <p:nvPr>
            <p:ph type="subTitle" idx="1"/>
          </p:nvPr>
        </p:nvSpPr>
        <p:spPr>
          <a:xfrm>
            <a:off x="6096333" y="1889695"/>
            <a:ext cx="5143200" cy="60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0" name="Google Shape;210;p25"/>
          <p:cNvSpPr txBox="1">
            <a:spLocks noGrp="1"/>
          </p:cNvSpPr>
          <p:nvPr>
            <p:ph type="title" hasCustomPrompt="1"/>
          </p:nvPr>
        </p:nvSpPr>
        <p:spPr>
          <a:xfrm>
            <a:off x="6096000" y="943340"/>
            <a:ext cx="5143200" cy="9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400"/>
              <a:buNone/>
              <a:defRPr sz="5867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400"/>
              <a:buNone/>
              <a:defRPr sz="5867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400"/>
              <a:buNone/>
              <a:defRPr sz="5867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400"/>
              <a:buNone/>
              <a:defRPr sz="5867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400"/>
              <a:buNone/>
              <a:defRPr sz="5867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400"/>
              <a:buNone/>
              <a:defRPr sz="5867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400"/>
              <a:buNone/>
              <a:defRPr sz="5867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400"/>
              <a:buNone/>
              <a:defRPr sz="5867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400"/>
              <a:buNone/>
              <a:defRPr sz="5867"/>
            </a:lvl9pPr>
          </a:lstStyle>
          <a:p>
            <a:r>
              <a:t>xx%</a:t>
            </a:r>
          </a:p>
        </p:txBody>
      </p:sp>
      <p:sp>
        <p:nvSpPr>
          <p:cNvPr id="211" name="Google Shape;211;p25"/>
          <p:cNvSpPr txBox="1">
            <a:spLocks noGrp="1"/>
          </p:cNvSpPr>
          <p:nvPr>
            <p:ph type="subTitle" idx="2"/>
          </p:nvPr>
        </p:nvSpPr>
        <p:spPr>
          <a:xfrm>
            <a:off x="6096333" y="3680396"/>
            <a:ext cx="5143200" cy="68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2" name="Google Shape;212;p25"/>
          <p:cNvSpPr txBox="1">
            <a:spLocks noGrp="1"/>
          </p:cNvSpPr>
          <p:nvPr>
            <p:ph type="title" idx="3" hasCustomPrompt="1"/>
          </p:nvPr>
        </p:nvSpPr>
        <p:spPr>
          <a:xfrm>
            <a:off x="6096000" y="2734005"/>
            <a:ext cx="5143200" cy="9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400"/>
              <a:buNone/>
              <a:defRPr sz="5867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400"/>
              <a:buNone/>
              <a:defRPr sz="5867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400"/>
              <a:buNone/>
              <a:defRPr sz="5867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400"/>
              <a:buNone/>
              <a:defRPr sz="5867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400"/>
              <a:buNone/>
              <a:defRPr sz="5867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400"/>
              <a:buNone/>
              <a:defRPr sz="5867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400"/>
              <a:buNone/>
              <a:defRPr sz="5867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400"/>
              <a:buNone/>
              <a:defRPr sz="5867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400"/>
              <a:buNone/>
              <a:defRPr sz="5867"/>
            </a:lvl9pPr>
          </a:lstStyle>
          <a:p>
            <a:r>
              <a:t>xx%</a:t>
            </a:r>
          </a:p>
        </p:txBody>
      </p:sp>
      <p:sp>
        <p:nvSpPr>
          <p:cNvPr id="213" name="Google Shape;213;p25"/>
          <p:cNvSpPr txBox="1">
            <a:spLocks noGrp="1"/>
          </p:cNvSpPr>
          <p:nvPr>
            <p:ph type="subTitle" idx="4"/>
          </p:nvPr>
        </p:nvSpPr>
        <p:spPr>
          <a:xfrm>
            <a:off x="6096333" y="5471095"/>
            <a:ext cx="5143200" cy="60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p25"/>
          <p:cNvSpPr txBox="1">
            <a:spLocks noGrp="1"/>
          </p:cNvSpPr>
          <p:nvPr>
            <p:ph type="title" idx="5" hasCustomPrompt="1"/>
          </p:nvPr>
        </p:nvSpPr>
        <p:spPr>
          <a:xfrm>
            <a:off x="6096000" y="4524707"/>
            <a:ext cx="5143200" cy="9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400"/>
              <a:buNone/>
              <a:defRPr sz="5867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400"/>
              <a:buNone/>
              <a:defRPr sz="5867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400"/>
              <a:buNone/>
              <a:defRPr sz="5867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400"/>
              <a:buNone/>
              <a:defRPr sz="5867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400"/>
              <a:buNone/>
              <a:defRPr sz="5867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400"/>
              <a:buNone/>
              <a:defRPr sz="5867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400"/>
              <a:buNone/>
              <a:defRPr sz="5867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400"/>
              <a:buNone/>
              <a:defRPr sz="5867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400"/>
              <a:buNone/>
              <a:defRPr sz="5867"/>
            </a:lvl9pPr>
          </a:lstStyle>
          <a:p>
            <a:r>
              <a:t>xx%</a:t>
            </a:r>
          </a:p>
        </p:txBody>
      </p:sp>
      <p:grpSp>
        <p:nvGrpSpPr>
          <p:cNvPr id="215" name="Google Shape;215;p25"/>
          <p:cNvGrpSpPr/>
          <p:nvPr/>
        </p:nvGrpSpPr>
        <p:grpSpPr>
          <a:xfrm>
            <a:off x="0" y="3858300"/>
            <a:ext cx="3801096" cy="2999699"/>
            <a:chOff x="0" y="2551913"/>
            <a:chExt cx="3280200" cy="2588625"/>
          </a:xfrm>
        </p:grpSpPr>
        <p:sp>
          <p:nvSpPr>
            <p:cNvPr id="216" name="Google Shape;216;p25"/>
            <p:cNvSpPr/>
            <p:nvPr/>
          </p:nvSpPr>
          <p:spPr>
            <a:xfrm>
              <a:off x="0" y="2551913"/>
              <a:ext cx="3280200" cy="2588625"/>
            </a:xfrm>
            <a:custGeom>
              <a:avLst/>
              <a:gdLst/>
              <a:ahLst/>
              <a:cxnLst/>
              <a:rect l="l" t="t" r="r" b="b"/>
              <a:pathLst>
                <a:path w="131208" h="103545" extrusionOk="0">
                  <a:moveTo>
                    <a:pt x="0" y="1"/>
                  </a:moveTo>
                  <a:lnTo>
                    <a:pt x="0" y="103545"/>
                  </a:lnTo>
                  <a:lnTo>
                    <a:pt x="131208" y="103545"/>
                  </a:lnTo>
                  <a:cubicBezTo>
                    <a:pt x="121088" y="90157"/>
                    <a:pt x="95862" y="79092"/>
                    <a:pt x="67453" y="75652"/>
                  </a:cubicBezTo>
                  <a:cubicBezTo>
                    <a:pt x="41882" y="72155"/>
                    <a:pt x="745" y="35433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7" name="Google Shape;217;p25"/>
            <p:cNvSpPr/>
            <p:nvPr/>
          </p:nvSpPr>
          <p:spPr>
            <a:xfrm>
              <a:off x="0" y="2888763"/>
              <a:ext cx="3069500" cy="2247475"/>
            </a:xfrm>
            <a:custGeom>
              <a:avLst/>
              <a:gdLst/>
              <a:ahLst/>
              <a:cxnLst/>
              <a:rect l="l" t="t" r="r" b="b"/>
              <a:pathLst>
                <a:path w="122780" h="89899" extrusionOk="0">
                  <a:moveTo>
                    <a:pt x="0" y="0"/>
                  </a:moveTo>
                  <a:lnTo>
                    <a:pt x="0" y="89899"/>
                  </a:lnTo>
                  <a:lnTo>
                    <a:pt x="122780" y="89899"/>
                  </a:lnTo>
                  <a:cubicBezTo>
                    <a:pt x="112689" y="76511"/>
                    <a:pt x="87462" y="65446"/>
                    <a:pt x="59053" y="62006"/>
                  </a:cubicBezTo>
                  <a:cubicBezTo>
                    <a:pt x="33483" y="58509"/>
                    <a:pt x="745" y="35403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18" name="Google Shape;218;p25"/>
          <p:cNvGrpSpPr/>
          <p:nvPr/>
        </p:nvGrpSpPr>
        <p:grpSpPr>
          <a:xfrm>
            <a:off x="9108022" y="-40766"/>
            <a:ext cx="3084477" cy="1930481"/>
            <a:chOff x="6495925" y="0"/>
            <a:chExt cx="2648075" cy="1657350"/>
          </a:xfrm>
        </p:grpSpPr>
        <p:sp>
          <p:nvSpPr>
            <p:cNvPr id="219" name="Google Shape;219;p25"/>
            <p:cNvSpPr/>
            <p:nvPr/>
          </p:nvSpPr>
          <p:spPr>
            <a:xfrm rot="10800000" flipH="1">
              <a:off x="6495925" y="6"/>
              <a:ext cx="2648075" cy="1657344"/>
            </a:xfrm>
            <a:custGeom>
              <a:avLst/>
              <a:gdLst/>
              <a:ahLst/>
              <a:cxnLst/>
              <a:rect l="l" t="t" r="r" b="b"/>
              <a:pathLst>
                <a:path w="105923" h="60065" extrusionOk="0">
                  <a:moveTo>
                    <a:pt x="105923" y="0"/>
                  </a:moveTo>
                  <a:cubicBezTo>
                    <a:pt x="94585" y="36911"/>
                    <a:pt x="50641" y="50837"/>
                    <a:pt x="1" y="60065"/>
                  </a:cubicBezTo>
                  <a:lnTo>
                    <a:pt x="105923" y="60065"/>
                  </a:lnTo>
                  <a:lnTo>
                    <a:pt x="10592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0" name="Google Shape;220;p25"/>
            <p:cNvSpPr/>
            <p:nvPr/>
          </p:nvSpPr>
          <p:spPr>
            <a:xfrm rot="10800000" flipH="1">
              <a:off x="6638000" y="0"/>
              <a:ext cx="2506000" cy="1318775"/>
            </a:xfrm>
            <a:custGeom>
              <a:avLst/>
              <a:gdLst/>
              <a:ahLst/>
              <a:cxnLst/>
              <a:rect l="l" t="t" r="r" b="b"/>
              <a:pathLst>
                <a:path w="100240" h="52751" extrusionOk="0">
                  <a:moveTo>
                    <a:pt x="100240" y="1"/>
                  </a:moveTo>
                  <a:cubicBezTo>
                    <a:pt x="90281" y="32410"/>
                    <a:pt x="44480" y="44648"/>
                    <a:pt x="1" y="52751"/>
                  </a:cubicBezTo>
                  <a:lnTo>
                    <a:pt x="100240" y="52751"/>
                  </a:lnTo>
                  <a:lnTo>
                    <a:pt x="10024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05419301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2" name="Google Shape;222;p26"/>
          <p:cNvGrpSpPr/>
          <p:nvPr/>
        </p:nvGrpSpPr>
        <p:grpSpPr>
          <a:xfrm>
            <a:off x="-7" y="1593920"/>
            <a:ext cx="4154225" cy="5264065"/>
            <a:chOff x="-6" y="1195439"/>
            <a:chExt cx="3115669" cy="3948049"/>
          </a:xfrm>
        </p:grpSpPr>
        <p:sp>
          <p:nvSpPr>
            <p:cNvPr id="223" name="Google Shape;223;p26"/>
            <p:cNvSpPr/>
            <p:nvPr/>
          </p:nvSpPr>
          <p:spPr>
            <a:xfrm rot="5400000" flipH="1">
              <a:off x="-416196" y="1611629"/>
              <a:ext cx="3948049" cy="3115669"/>
            </a:xfrm>
            <a:custGeom>
              <a:avLst/>
              <a:gdLst/>
              <a:ahLst/>
              <a:cxnLst/>
              <a:rect l="l" t="t" r="r" b="b"/>
              <a:pathLst>
                <a:path w="131208" h="103545" extrusionOk="0">
                  <a:moveTo>
                    <a:pt x="0" y="1"/>
                  </a:moveTo>
                  <a:lnTo>
                    <a:pt x="0" y="103545"/>
                  </a:lnTo>
                  <a:lnTo>
                    <a:pt x="131208" y="103545"/>
                  </a:lnTo>
                  <a:cubicBezTo>
                    <a:pt x="121088" y="90157"/>
                    <a:pt x="95862" y="79092"/>
                    <a:pt x="67453" y="75652"/>
                  </a:cubicBezTo>
                  <a:cubicBezTo>
                    <a:pt x="41882" y="72155"/>
                    <a:pt x="745" y="35433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4" name="Google Shape;224;p26"/>
            <p:cNvSpPr/>
            <p:nvPr/>
          </p:nvSpPr>
          <p:spPr>
            <a:xfrm rot="5400000" flipH="1">
              <a:off x="-489520" y="1943732"/>
              <a:ext cx="3694450" cy="2705061"/>
            </a:xfrm>
            <a:custGeom>
              <a:avLst/>
              <a:gdLst/>
              <a:ahLst/>
              <a:cxnLst/>
              <a:rect l="l" t="t" r="r" b="b"/>
              <a:pathLst>
                <a:path w="122780" h="89899" extrusionOk="0">
                  <a:moveTo>
                    <a:pt x="0" y="0"/>
                  </a:moveTo>
                  <a:lnTo>
                    <a:pt x="0" y="89899"/>
                  </a:lnTo>
                  <a:lnTo>
                    <a:pt x="122780" y="89899"/>
                  </a:lnTo>
                  <a:cubicBezTo>
                    <a:pt x="112689" y="76511"/>
                    <a:pt x="87462" y="65446"/>
                    <a:pt x="59053" y="62006"/>
                  </a:cubicBezTo>
                  <a:cubicBezTo>
                    <a:pt x="33483" y="58509"/>
                    <a:pt x="745" y="35403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225" name="Google Shape;225;p26"/>
          <p:cNvSpPr txBox="1">
            <a:spLocks noGrp="1"/>
          </p:cNvSpPr>
          <p:nvPr>
            <p:ph type="title"/>
          </p:nvPr>
        </p:nvSpPr>
        <p:spPr>
          <a:xfrm>
            <a:off x="2434800" y="427500"/>
            <a:ext cx="7322400" cy="13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1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6" name="Google Shape;226;p26"/>
          <p:cNvSpPr txBox="1">
            <a:spLocks noGrp="1"/>
          </p:cNvSpPr>
          <p:nvPr>
            <p:ph type="subTitle" idx="1"/>
          </p:nvPr>
        </p:nvSpPr>
        <p:spPr>
          <a:xfrm>
            <a:off x="3415233" y="2197100"/>
            <a:ext cx="5393200" cy="162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27" name="Google Shape;227;p26"/>
          <p:cNvGrpSpPr/>
          <p:nvPr/>
        </p:nvGrpSpPr>
        <p:grpSpPr>
          <a:xfrm rot="-5400000">
            <a:off x="7482868" y="554934"/>
            <a:ext cx="5264065" cy="4154225"/>
            <a:chOff x="5195950" y="2027950"/>
            <a:chExt cx="3948049" cy="3115669"/>
          </a:xfrm>
        </p:grpSpPr>
        <p:sp>
          <p:nvSpPr>
            <p:cNvPr id="228" name="Google Shape;228;p26"/>
            <p:cNvSpPr/>
            <p:nvPr/>
          </p:nvSpPr>
          <p:spPr>
            <a:xfrm flipH="1">
              <a:off x="5195950" y="2027950"/>
              <a:ext cx="3948049" cy="3115669"/>
            </a:xfrm>
            <a:custGeom>
              <a:avLst/>
              <a:gdLst/>
              <a:ahLst/>
              <a:cxnLst/>
              <a:rect l="l" t="t" r="r" b="b"/>
              <a:pathLst>
                <a:path w="131208" h="103545" extrusionOk="0">
                  <a:moveTo>
                    <a:pt x="0" y="1"/>
                  </a:moveTo>
                  <a:lnTo>
                    <a:pt x="0" y="103545"/>
                  </a:lnTo>
                  <a:lnTo>
                    <a:pt x="131208" y="103545"/>
                  </a:lnTo>
                  <a:cubicBezTo>
                    <a:pt x="121088" y="90157"/>
                    <a:pt x="95862" y="79092"/>
                    <a:pt x="67453" y="75652"/>
                  </a:cubicBezTo>
                  <a:cubicBezTo>
                    <a:pt x="41882" y="72155"/>
                    <a:pt x="745" y="35433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9" name="Google Shape;229;p26"/>
            <p:cNvSpPr/>
            <p:nvPr/>
          </p:nvSpPr>
          <p:spPr>
            <a:xfrm flipH="1">
              <a:off x="5449548" y="2433377"/>
              <a:ext cx="3694450" cy="2705061"/>
            </a:xfrm>
            <a:custGeom>
              <a:avLst/>
              <a:gdLst/>
              <a:ahLst/>
              <a:cxnLst/>
              <a:rect l="l" t="t" r="r" b="b"/>
              <a:pathLst>
                <a:path w="122780" h="89899" extrusionOk="0">
                  <a:moveTo>
                    <a:pt x="0" y="0"/>
                  </a:moveTo>
                  <a:lnTo>
                    <a:pt x="0" y="89899"/>
                  </a:lnTo>
                  <a:lnTo>
                    <a:pt x="122780" y="89899"/>
                  </a:lnTo>
                  <a:cubicBezTo>
                    <a:pt x="112689" y="76511"/>
                    <a:pt x="87462" y="65446"/>
                    <a:pt x="59053" y="62006"/>
                  </a:cubicBezTo>
                  <a:cubicBezTo>
                    <a:pt x="33483" y="58509"/>
                    <a:pt x="745" y="35403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230" name="Google Shape;230;p26"/>
          <p:cNvSpPr txBox="1"/>
          <p:nvPr/>
        </p:nvSpPr>
        <p:spPr>
          <a:xfrm>
            <a:off x="4111833" y="4826000"/>
            <a:ext cx="4000000" cy="6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333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CREDITS: This presentation template was created by </a:t>
            </a:r>
            <a:r>
              <a:rPr lang="en" sz="1333">
                <a:solidFill>
                  <a:schemeClr val="dk1"/>
                </a:solidFill>
                <a:uFill>
                  <a:noFill/>
                </a:uFill>
                <a:latin typeface="Fira Sans"/>
                <a:ea typeface="Fira Sans"/>
                <a:cs typeface="Fira Sans"/>
                <a:sym typeface="Fira San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333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, including icons by </a:t>
            </a:r>
            <a:r>
              <a:rPr lang="en" sz="1333">
                <a:solidFill>
                  <a:schemeClr val="dk1"/>
                </a:solidFill>
                <a:uFill>
                  <a:noFill/>
                </a:uFill>
                <a:latin typeface="Fira Sans"/>
                <a:ea typeface="Fira Sans"/>
                <a:cs typeface="Fira Sans"/>
                <a:sym typeface="Fira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333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, infographics &amp; images by </a:t>
            </a:r>
            <a:r>
              <a:rPr lang="en" sz="1333">
                <a:solidFill>
                  <a:schemeClr val="dk1"/>
                </a:solidFill>
                <a:uFill>
                  <a:noFill/>
                </a:uFill>
                <a:latin typeface="Fira Sans"/>
                <a:ea typeface="Fira Sans"/>
                <a:cs typeface="Fira Sans"/>
                <a:sym typeface="Fira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24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</p:spTree>
    <p:extLst>
      <p:ext uri="{BB962C8B-B14F-4D97-AF65-F5344CB8AC3E}">
        <p14:creationId xmlns:p14="http://schemas.microsoft.com/office/powerpoint/2010/main" val="295912110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2" name="Google Shape;232;p27"/>
          <p:cNvGrpSpPr/>
          <p:nvPr/>
        </p:nvGrpSpPr>
        <p:grpSpPr>
          <a:xfrm>
            <a:off x="-66" y="5558114"/>
            <a:ext cx="12192268" cy="1325287"/>
            <a:chOff x="-50" y="4168585"/>
            <a:chExt cx="9144201" cy="993965"/>
          </a:xfrm>
        </p:grpSpPr>
        <p:sp>
          <p:nvSpPr>
            <p:cNvPr id="233" name="Google Shape;233;p27"/>
            <p:cNvSpPr/>
            <p:nvPr/>
          </p:nvSpPr>
          <p:spPr>
            <a:xfrm>
              <a:off x="-50" y="4168585"/>
              <a:ext cx="9144201" cy="993965"/>
            </a:xfrm>
            <a:custGeom>
              <a:avLst/>
              <a:gdLst/>
              <a:ahLst/>
              <a:cxnLst/>
              <a:rect l="l" t="t" r="r" b="b"/>
              <a:pathLst>
                <a:path w="243213" h="26437" extrusionOk="0">
                  <a:moveTo>
                    <a:pt x="197025" y="0"/>
                  </a:moveTo>
                  <a:cubicBezTo>
                    <a:pt x="180762" y="0"/>
                    <a:pt x="163286" y="5651"/>
                    <a:pt x="142271" y="10316"/>
                  </a:cubicBezTo>
                  <a:cubicBezTo>
                    <a:pt x="132109" y="11919"/>
                    <a:pt x="118042" y="14340"/>
                    <a:pt x="103476" y="14340"/>
                  </a:cubicBezTo>
                  <a:cubicBezTo>
                    <a:pt x="99129" y="14340"/>
                    <a:pt x="94738" y="14125"/>
                    <a:pt x="90393" y="13608"/>
                  </a:cubicBezTo>
                  <a:cubicBezTo>
                    <a:pt x="76889" y="12004"/>
                    <a:pt x="59249" y="2861"/>
                    <a:pt x="44479" y="2861"/>
                  </a:cubicBezTo>
                  <a:cubicBezTo>
                    <a:pt x="42605" y="2775"/>
                    <a:pt x="40823" y="2734"/>
                    <a:pt x="39124" y="2734"/>
                  </a:cubicBezTo>
                  <a:cubicBezTo>
                    <a:pt x="17308" y="2734"/>
                    <a:pt x="9345" y="9549"/>
                    <a:pt x="0" y="17406"/>
                  </a:cubicBezTo>
                  <a:lnTo>
                    <a:pt x="0" y="26436"/>
                  </a:lnTo>
                  <a:lnTo>
                    <a:pt x="243213" y="26436"/>
                  </a:lnTo>
                  <a:lnTo>
                    <a:pt x="243213" y="17237"/>
                  </a:lnTo>
                  <a:cubicBezTo>
                    <a:pt x="236292" y="9838"/>
                    <a:pt x="223210" y="4717"/>
                    <a:pt x="206949" y="779"/>
                  </a:cubicBezTo>
                  <a:cubicBezTo>
                    <a:pt x="203679" y="240"/>
                    <a:pt x="200378" y="0"/>
                    <a:pt x="1970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4" name="Google Shape;234;p27"/>
            <p:cNvSpPr/>
            <p:nvPr/>
          </p:nvSpPr>
          <p:spPr>
            <a:xfrm>
              <a:off x="-50" y="4322055"/>
              <a:ext cx="9144201" cy="840492"/>
            </a:xfrm>
            <a:custGeom>
              <a:avLst/>
              <a:gdLst/>
              <a:ahLst/>
              <a:cxnLst/>
              <a:rect l="l" t="t" r="r" b="b"/>
              <a:pathLst>
                <a:path w="243213" h="22355" extrusionOk="0">
                  <a:moveTo>
                    <a:pt x="196992" y="1"/>
                  </a:moveTo>
                  <a:cubicBezTo>
                    <a:pt x="180739" y="1"/>
                    <a:pt x="163272" y="4771"/>
                    <a:pt x="142271" y="8710"/>
                  </a:cubicBezTo>
                  <a:cubicBezTo>
                    <a:pt x="132839" y="10538"/>
                    <a:pt x="119357" y="12228"/>
                    <a:pt x="105336" y="12228"/>
                  </a:cubicBezTo>
                  <a:cubicBezTo>
                    <a:pt x="100371" y="12228"/>
                    <a:pt x="95337" y="12016"/>
                    <a:pt x="90393" y="11523"/>
                  </a:cubicBezTo>
                  <a:cubicBezTo>
                    <a:pt x="76889" y="10144"/>
                    <a:pt x="59249" y="2408"/>
                    <a:pt x="44479" y="2408"/>
                  </a:cubicBezTo>
                  <a:cubicBezTo>
                    <a:pt x="42629" y="2338"/>
                    <a:pt x="40867" y="2304"/>
                    <a:pt x="39187" y="2304"/>
                  </a:cubicBezTo>
                  <a:cubicBezTo>
                    <a:pt x="17324" y="2304"/>
                    <a:pt x="9354" y="8068"/>
                    <a:pt x="0" y="14730"/>
                  </a:cubicBezTo>
                  <a:lnTo>
                    <a:pt x="0" y="22354"/>
                  </a:lnTo>
                  <a:lnTo>
                    <a:pt x="243213" y="22354"/>
                  </a:lnTo>
                  <a:lnTo>
                    <a:pt x="243213" y="14590"/>
                  </a:lnTo>
                  <a:cubicBezTo>
                    <a:pt x="236292" y="8316"/>
                    <a:pt x="223210" y="3983"/>
                    <a:pt x="206949" y="664"/>
                  </a:cubicBezTo>
                  <a:cubicBezTo>
                    <a:pt x="203668" y="205"/>
                    <a:pt x="200356" y="1"/>
                    <a:pt x="1969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307727850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6" name="Google Shape;236;p28"/>
          <p:cNvGrpSpPr/>
          <p:nvPr/>
        </p:nvGrpSpPr>
        <p:grpSpPr>
          <a:xfrm>
            <a:off x="7543401" y="3866369"/>
            <a:ext cx="4648612" cy="2991647"/>
            <a:chOff x="5657550" y="2899776"/>
            <a:chExt cx="3486459" cy="2243735"/>
          </a:xfrm>
        </p:grpSpPr>
        <p:sp>
          <p:nvSpPr>
            <p:cNvPr id="237" name="Google Shape;237;p28"/>
            <p:cNvSpPr/>
            <p:nvPr/>
          </p:nvSpPr>
          <p:spPr>
            <a:xfrm>
              <a:off x="5657550" y="2899776"/>
              <a:ext cx="3486456" cy="2243728"/>
            </a:xfrm>
            <a:custGeom>
              <a:avLst/>
              <a:gdLst/>
              <a:ahLst/>
              <a:cxnLst/>
              <a:rect l="l" t="t" r="r" b="b"/>
              <a:pathLst>
                <a:path w="105923" h="60065" extrusionOk="0">
                  <a:moveTo>
                    <a:pt x="105923" y="0"/>
                  </a:moveTo>
                  <a:cubicBezTo>
                    <a:pt x="94585" y="36911"/>
                    <a:pt x="50641" y="50837"/>
                    <a:pt x="1" y="60065"/>
                  </a:cubicBezTo>
                  <a:lnTo>
                    <a:pt x="105923" y="60065"/>
                  </a:lnTo>
                  <a:lnTo>
                    <a:pt x="10592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8" name="Google Shape;238;p28"/>
            <p:cNvSpPr/>
            <p:nvPr/>
          </p:nvSpPr>
          <p:spPr>
            <a:xfrm>
              <a:off x="5844609" y="3172997"/>
              <a:ext cx="3299400" cy="1970514"/>
            </a:xfrm>
            <a:custGeom>
              <a:avLst/>
              <a:gdLst/>
              <a:ahLst/>
              <a:cxnLst/>
              <a:rect l="l" t="t" r="r" b="b"/>
              <a:pathLst>
                <a:path w="100240" h="52751" extrusionOk="0">
                  <a:moveTo>
                    <a:pt x="100240" y="1"/>
                  </a:moveTo>
                  <a:cubicBezTo>
                    <a:pt x="90281" y="32410"/>
                    <a:pt x="44480" y="44648"/>
                    <a:pt x="1" y="52751"/>
                  </a:cubicBezTo>
                  <a:lnTo>
                    <a:pt x="100240" y="52751"/>
                  </a:lnTo>
                  <a:lnTo>
                    <a:pt x="10024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39" name="Google Shape;239;p28"/>
          <p:cNvGrpSpPr/>
          <p:nvPr/>
        </p:nvGrpSpPr>
        <p:grpSpPr>
          <a:xfrm>
            <a:off x="1" y="2"/>
            <a:ext cx="4648612" cy="2991647"/>
            <a:chOff x="0" y="1"/>
            <a:chExt cx="3486459" cy="2243735"/>
          </a:xfrm>
        </p:grpSpPr>
        <p:sp>
          <p:nvSpPr>
            <p:cNvPr id="240" name="Google Shape;240;p28"/>
            <p:cNvSpPr/>
            <p:nvPr/>
          </p:nvSpPr>
          <p:spPr>
            <a:xfrm rot="10800000">
              <a:off x="3" y="8"/>
              <a:ext cx="3486456" cy="2243728"/>
            </a:xfrm>
            <a:custGeom>
              <a:avLst/>
              <a:gdLst/>
              <a:ahLst/>
              <a:cxnLst/>
              <a:rect l="l" t="t" r="r" b="b"/>
              <a:pathLst>
                <a:path w="105923" h="60065" extrusionOk="0">
                  <a:moveTo>
                    <a:pt x="105923" y="0"/>
                  </a:moveTo>
                  <a:cubicBezTo>
                    <a:pt x="94585" y="36911"/>
                    <a:pt x="50641" y="50837"/>
                    <a:pt x="1" y="60065"/>
                  </a:cubicBezTo>
                  <a:lnTo>
                    <a:pt x="105923" y="60065"/>
                  </a:lnTo>
                  <a:lnTo>
                    <a:pt x="10592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1" name="Google Shape;241;p28"/>
            <p:cNvSpPr/>
            <p:nvPr/>
          </p:nvSpPr>
          <p:spPr>
            <a:xfrm rot="10800000">
              <a:off x="0" y="1"/>
              <a:ext cx="3299400" cy="1970514"/>
            </a:xfrm>
            <a:custGeom>
              <a:avLst/>
              <a:gdLst/>
              <a:ahLst/>
              <a:cxnLst/>
              <a:rect l="l" t="t" r="r" b="b"/>
              <a:pathLst>
                <a:path w="100240" h="52751" extrusionOk="0">
                  <a:moveTo>
                    <a:pt x="100240" y="1"/>
                  </a:moveTo>
                  <a:cubicBezTo>
                    <a:pt x="90281" y="32410"/>
                    <a:pt x="44480" y="44648"/>
                    <a:pt x="1" y="52751"/>
                  </a:cubicBezTo>
                  <a:lnTo>
                    <a:pt x="100240" y="52751"/>
                  </a:lnTo>
                  <a:lnTo>
                    <a:pt x="10024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33175373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090467" y="1004153"/>
            <a:ext cx="5981600" cy="324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6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090467" y="4210467"/>
            <a:ext cx="4559600" cy="94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1" y="3950568"/>
            <a:ext cx="5844441" cy="2908233"/>
            <a:chOff x="0" y="2962925"/>
            <a:chExt cx="4383331" cy="2181175"/>
          </a:xfrm>
        </p:grpSpPr>
        <p:sp>
          <p:nvSpPr>
            <p:cNvPr id="12" name="Google Shape;12;p2"/>
            <p:cNvSpPr/>
            <p:nvPr/>
          </p:nvSpPr>
          <p:spPr>
            <a:xfrm>
              <a:off x="0" y="2962925"/>
              <a:ext cx="4383331" cy="2181175"/>
            </a:xfrm>
            <a:custGeom>
              <a:avLst/>
              <a:gdLst/>
              <a:ahLst/>
              <a:cxnLst/>
              <a:rect l="l" t="t" r="r" b="b"/>
              <a:pathLst>
                <a:path w="131208" h="103545" extrusionOk="0">
                  <a:moveTo>
                    <a:pt x="0" y="1"/>
                  </a:moveTo>
                  <a:lnTo>
                    <a:pt x="0" y="103545"/>
                  </a:lnTo>
                  <a:lnTo>
                    <a:pt x="131208" y="103545"/>
                  </a:lnTo>
                  <a:cubicBezTo>
                    <a:pt x="121088" y="90157"/>
                    <a:pt x="95862" y="79092"/>
                    <a:pt x="67453" y="75652"/>
                  </a:cubicBezTo>
                  <a:cubicBezTo>
                    <a:pt x="41882" y="72155"/>
                    <a:pt x="745" y="35433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0" y="3246738"/>
              <a:ext cx="4101773" cy="1893722"/>
            </a:xfrm>
            <a:custGeom>
              <a:avLst/>
              <a:gdLst/>
              <a:ahLst/>
              <a:cxnLst/>
              <a:rect l="l" t="t" r="r" b="b"/>
              <a:pathLst>
                <a:path w="122780" h="89899" extrusionOk="0">
                  <a:moveTo>
                    <a:pt x="0" y="0"/>
                  </a:moveTo>
                  <a:lnTo>
                    <a:pt x="0" y="89899"/>
                  </a:lnTo>
                  <a:lnTo>
                    <a:pt x="122780" y="89899"/>
                  </a:lnTo>
                  <a:cubicBezTo>
                    <a:pt x="112689" y="76511"/>
                    <a:pt x="87462" y="65446"/>
                    <a:pt x="59053" y="62006"/>
                  </a:cubicBezTo>
                  <a:cubicBezTo>
                    <a:pt x="33483" y="58509"/>
                    <a:pt x="745" y="35403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4" name="Google Shape;14;p2"/>
          <p:cNvGrpSpPr/>
          <p:nvPr/>
        </p:nvGrpSpPr>
        <p:grpSpPr>
          <a:xfrm>
            <a:off x="7353269" y="-160"/>
            <a:ext cx="4838823" cy="3451527"/>
            <a:chOff x="5514951" y="-120"/>
            <a:chExt cx="3629117" cy="2588645"/>
          </a:xfrm>
        </p:grpSpPr>
        <p:sp>
          <p:nvSpPr>
            <p:cNvPr id="15" name="Google Shape;15;p2"/>
            <p:cNvSpPr/>
            <p:nvPr/>
          </p:nvSpPr>
          <p:spPr>
            <a:xfrm rot="-5400000">
              <a:off x="6035187" y="-520356"/>
              <a:ext cx="2588645" cy="3629117"/>
            </a:xfrm>
            <a:custGeom>
              <a:avLst/>
              <a:gdLst/>
              <a:ahLst/>
              <a:cxnLst/>
              <a:rect l="l" t="t" r="r" b="b"/>
              <a:pathLst>
                <a:path w="104634" h="92680" extrusionOk="0">
                  <a:moveTo>
                    <a:pt x="104634" y="0"/>
                  </a:moveTo>
                  <a:cubicBezTo>
                    <a:pt x="90329" y="7368"/>
                    <a:pt x="74649" y="32164"/>
                    <a:pt x="71094" y="50425"/>
                  </a:cubicBezTo>
                  <a:cubicBezTo>
                    <a:pt x="63755" y="77744"/>
                    <a:pt x="35203" y="88810"/>
                    <a:pt x="0" y="92680"/>
                  </a:cubicBezTo>
                  <a:lnTo>
                    <a:pt x="104634" y="92680"/>
                  </a:lnTo>
                  <a:lnTo>
                    <a:pt x="1046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" name="Google Shape;16;p2"/>
            <p:cNvSpPr/>
            <p:nvPr/>
          </p:nvSpPr>
          <p:spPr>
            <a:xfrm rot="-5400000">
              <a:off x="6215556" y="-495299"/>
              <a:ext cx="2433327" cy="3423697"/>
            </a:xfrm>
            <a:custGeom>
              <a:avLst/>
              <a:gdLst/>
              <a:ahLst/>
              <a:cxnLst/>
              <a:rect l="l" t="t" r="r" b="b"/>
              <a:pathLst>
                <a:path w="98356" h="87434" extrusionOk="0">
                  <a:moveTo>
                    <a:pt x="98356" y="0"/>
                  </a:moveTo>
                  <a:cubicBezTo>
                    <a:pt x="84051" y="7368"/>
                    <a:pt x="74677" y="26918"/>
                    <a:pt x="71094" y="45179"/>
                  </a:cubicBezTo>
                  <a:cubicBezTo>
                    <a:pt x="63727" y="72498"/>
                    <a:pt x="35203" y="83564"/>
                    <a:pt x="0" y="87434"/>
                  </a:cubicBezTo>
                  <a:lnTo>
                    <a:pt x="98356" y="87434"/>
                  </a:lnTo>
                  <a:lnTo>
                    <a:pt x="9835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39625498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6873200" y="4125600"/>
            <a:ext cx="4366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1"/>
          </p:nvPr>
        </p:nvSpPr>
        <p:spPr>
          <a:xfrm>
            <a:off x="7454899" y="5248000"/>
            <a:ext cx="3784400" cy="78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title" idx="2" hasCustomPrompt="1"/>
          </p:nvPr>
        </p:nvSpPr>
        <p:spPr>
          <a:xfrm>
            <a:off x="6872967" y="2166051"/>
            <a:ext cx="4366800" cy="161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9pPr>
          </a:lstStyle>
          <a:p>
            <a:r>
              <a:t>xx%</a:t>
            </a:r>
          </a:p>
        </p:txBody>
      </p:sp>
      <p:grpSp>
        <p:nvGrpSpPr>
          <p:cNvPr id="21" name="Google Shape;21;p3"/>
          <p:cNvGrpSpPr/>
          <p:nvPr/>
        </p:nvGrpSpPr>
        <p:grpSpPr>
          <a:xfrm>
            <a:off x="6510256" y="1"/>
            <a:ext cx="5681744" cy="3451500"/>
            <a:chOff x="4882692" y="0"/>
            <a:chExt cx="4261308" cy="2588625"/>
          </a:xfrm>
        </p:grpSpPr>
        <p:sp>
          <p:nvSpPr>
            <p:cNvPr id="22" name="Google Shape;22;p3"/>
            <p:cNvSpPr/>
            <p:nvPr/>
          </p:nvSpPr>
          <p:spPr>
            <a:xfrm rot="10800000">
              <a:off x="4882692" y="0"/>
              <a:ext cx="4261308" cy="2588625"/>
            </a:xfrm>
            <a:custGeom>
              <a:avLst/>
              <a:gdLst/>
              <a:ahLst/>
              <a:cxnLst/>
              <a:rect l="l" t="t" r="r" b="b"/>
              <a:pathLst>
                <a:path w="131208" h="103545" extrusionOk="0">
                  <a:moveTo>
                    <a:pt x="0" y="1"/>
                  </a:moveTo>
                  <a:lnTo>
                    <a:pt x="0" y="103545"/>
                  </a:lnTo>
                  <a:lnTo>
                    <a:pt x="131208" y="103545"/>
                  </a:lnTo>
                  <a:cubicBezTo>
                    <a:pt x="121088" y="90157"/>
                    <a:pt x="95862" y="79092"/>
                    <a:pt x="67453" y="75652"/>
                  </a:cubicBezTo>
                  <a:cubicBezTo>
                    <a:pt x="41882" y="72155"/>
                    <a:pt x="745" y="35433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" name="Google Shape;23;p3"/>
            <p:cNvSpPr/>
            <p:nvPr/>
          </p:nvSpPr>
          <p:spPr>
            <a:xfrm rot="10800000">
              <a:off x="5156413" y="4300"/>
              <a:ext cx="3987587" cy="2247475"/>
            </a:xfrm>
            <a:custGeom>
              <a:avLst/>
              <a:gdLst/>
              <a:ahLst/>
              <a:cxnLst/>
              <a:rect l="l" t="t" r="r" b="b"/>
              <a:pathLst>
                <a:path w="122780" h="89899" extrusionOk="0">
                  <a:moveTo>
                    <a:pt x="0" y="0"/>
                  </a:moveTo>
                  <a:lnTo>
                    <a:pt x="0" y="89899"/>
                  </a:lnTo>
                  <a:lnTo>
                    <a:pt x="122780" y="89899"/>
                  </a:lnTo>
                  <a:cubicBezTo>
                    <a:pt x="112689" y="76511"/>
                    <a:pt x="87462" y="65446"/>
                    <a:pt x="59053" y="62006"/>
                  </a:cubicBezTo>
                  <a:cubicBezTo>
                    <a:pt x="33483" y="58509"/>
                    <a:pt x="745" y="35403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78160424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 txBox="1">
            <a:spLocks noGrp="1"/>
          </p:cNvSpPr>
          <p:nvPr>
            <p:ph type="subTitle" idx="1"/>
          </p:nvPr>
        </p:nvSpPr>
        <p:spPr>
          <a:xfrm>
            <a:off x="952400" y="1609067"/>
            <a:ext cx="10287200" cy="453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title"/>
          </p:nvPr>
        </p:nvSpPr>
        <p:spPr>
          <a:xfrm>
            <a:off x="952400" y="574233"/>
            <a:ext cx="10287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27" name="Google Shape;27;p4"/>
          <p:cNvGrpSpPr/>
          <p:nvPr/>
        </p:nvGrpSpPr>
        <p:grpSpPr>
          <a:xfrm>
            <a:off x="7677060" y="-57092"/>
            <a:ext cx="5566021" cy="1441480"/>
            <a:chOff x="5139650" y="1052375"/>
            <a:chExt cx="2239427" cy="912175"/>
          </a:xfrm>
        </p:grpSpPr>
        <p:sp>
          <p:nvSpPr>
            <p:cNvPr id="28" name="Google Shape;28;p4"/>
            <p:cNvSpPr/>
            <p:nvPr/>
          </p:nvSpPr>
          <p:spPr>
            <a:xfrm>
              <a:off x="5139650" y="1052375"/>
              <a:ext cx="2239425" cy="912175"/>
            </a:xfrm>
            <a:custGeom>
              <a:avLst/>
              <a:gdLst/>
              <a:ahLst/>
              <a:cxnLst/>
              <a:rect l="l" t="t" r="r" b="b"/>
              <a:pathLst>
                <a:path w="89577" h="36487" extrusionOk="0">
                  <a:moveTo>
                    <a:pt x="89576" y="1"/>
                  </a:moveTo>
                  <a:lnTo>
                    <a:pt x="0" y="29"/>
                  </a:lnTo>
                  <a:cubicBezTo>
                    <a:pt x="3064" y="6523"/>
                    <a:pt x="8079" y="12503"/>
                    <a:pt x="16874" y="12503"/>
                  </a:cubicBezTo>
                  <a:cubicBezTo>
                    <a:pt x="19548" y="12503"/>
                    <a:pt x="22571" y="11951"/>
                    <a:pt x="25995" y="10691"/>
                  </a:cubicBezTo>
                  <a:cubicBezTo>
                    <a:pt x="28048" y="10081"/>
                    <a:pt x="30169" y="9806"/>
                    <a:pt x="32288" y="9806"/>
                  </a:cubicBezTo>
                  <a:cubicBezTo>
                    <a:pt x="39836" y="9806"/>
                    <a:pt x="47359" y="13300"/>
                    <a:pt x="51709" y="17584"/>
                  </a:cubicBezTo>
                  <a:cubicBezTo>
                    <a:pt x="55198" y="20594"/>
                    <a:pt x="60740" y="30131"/>
                    <a:pt x="72865" y="35280"/>
                  </a:cubicBezTo>
                  <a:cubicBezTo>
                    <a:pt x="75213" y="36101"/>
                    <a:pt x="77524" y="36486"/>
                    <a:pt x="79659" y="36486"/>
                  </a:cubicBezTo>
                  <a:cubicBezTo>
                    <a:pt x="84249" y="36486"/>
                    <a:pt x="88021" y="34704"/>
                    <a:pt x="89576" y="31651"/>
                  </a:cubicBezTo>
                  <a:lnTo>
                    <a:pt x="8957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" name="Google Shape;29;p4"/>
            <p:cNvSpPr/>
            <p:nvPr/>
          </p:nvSpPr>
          <p:spPr>
            <a:xfrm>
              <a:off x="5155102" y="1053066"/>
              <a:ext cx="2223975" cy="793653"/>
            </a:xfrm>
            <a:custGeom>
              <a:avLst/>
              <a:gdLst/>
              <a:ahLst/>
              <a:cxnLst/>
              <a:rect l="l" t="t" r="r" b="b"/>
              <a:pathLst>
                <a:path w="88959" h="32983" extrusionOk="0">
                  <a:moveTo>
                    <a:pt x="1" y="1"/>
                  </a:moveTo>
                  <a:cubicBezTo>
                    <a:pt x="2850" y="6039"/>
                    <a:pt x="7071" y="10318"/>
                    <a:pt x="14584" y="10318"/>
                  </a:cubicBezTo>
                  <a:cubicBezTo>
                    <a:pt x="17607" y="10318"/>
                    <a:pt x="21163" y="9625"/>
                    <a:pt x="25377" y="8075"/>
                  </a:cubicBezTo>
                  <a:cubicBezTo>
                    <a:pt x="27430" y="7465"/>
                    <a:pt x="29551" y="7189"/>
                    <a:pt x="31670" y="7189"/>
                  </a:cubicBezTo>
                  <a:cubicBezTo>
                    <a:pt x="39218" y="7189"/>
                    <a:pt x="46741" y="10684"/>
                    <a:pt x="51091" y="14968"/>
                  </a:cubicBezTo>
                  <a:cubicBezTo>
                    <a:pt x="54580" y="17978"/>
                    <a:pt x="60122" y="26305"/>
                    <a:pt x="72247" y="31426"/>
                  </a:cubicBezTo>
                  <a:cubicBezTo>
                    <a:pt x="75168" y="32447"/>
                    <a:pt x="78032" y="32982"/>
                    <a:pt x="80569" y="32982"/>
                  </a:cubicBezTo>
                  <a:cubicBezTo>
                    <a:pt x="84458" y="32982"/>
                    <a:pt x="87579" y="31725"/>
                    <a:pt x="88958" y="29034"/>
                  </a:cubicBezTo>
                  <a:lnTo>
                    <a:pt x="8895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369957418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>
            <a:spLocks noGrp="1"/>
          </p:cNvSpPr>
          <p:nvPr>
            <p:ph type="title"/>
          </p:nvPr>
        </p:nvSpPr>
        <p:spPr>
          <a:xfrm>
            <a:off x="952400" y="574233"/>
            <a:ext cx="10287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ubTitle" idx="1"/>
          </p:nvPr>
        </p:nvSpPr>
        <p:spPr>
          <a:xfrm>
            <a:off x="6075441" y="1640317"/>
            <a:ext cx="3674800" cy="5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b="1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sz="3200" b="1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sz="3200" b="1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sz="3200" b="1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sz="3200" b="1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sz="3200" b="1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sz="3200" b="1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sz="3200" b="1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sz="3200" b="1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subTitle" idx="2"/>
          </p:nvPr>
        </p:nvSpPr>
        <p:spPr>
          <a:xfrm>
            <a:off x="6075433" y="2162717"/>
            <a:ext cx="3674800" cy="113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title" idx="3" hasCustomPrompt="1"/>
          </p:nvPr>
        </p:nvSpPr>
        <p:spPr>
          <a:xfrm>
            <a:off x="9877033" y="1640340"/>
            <a:ext cx="1134000" cy="100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56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35" name="Google Shape;35;p5"/>
          <p:cNvSpPr txBox="1">
            <a:spLocks noGrp="1"/>
          </p:cNvSpPr>
          <p:nvPr>
            <p:ph type="subTitle" idx="4"/>
          </p:nvPr>
        </p:nvSpPr>
        <p:spPr>
          <a:xfrm>
            <a:off x="6075441" y="3925017"/>
            <a:ext cx="3674800" cy="5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b="1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sz="3200" b="1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sz="3200" b="1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sz="3200" b="1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sz="3200" b="1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sz="3200" b="1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sz="3200" b="1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sz="3200" b="1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sz="3200" b="1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subTitle" idx="5"/>
          </p:nvPr>
        </p:nvSpPr>
        <p:spPr>
          <a:xfrm>
            <a:off x="6075433" y="4447417"/>
            <a:ext cx="3674800" cy="113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title" idx="6" hasCustomPrompt="1"/>
          </p:nvPr>
        </p:nvSpPr>
        <p:spPr>
          <a:xfrm>
            <a:off x="9877033" y="3925141"/>
            <a:ext cx="1134000" cy="100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56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t>xx%</a:t>
            </a:r>
          </a:p>
        </p:txBody>
      </p:sp>
      <p:grpSp>
        <p:nvGrpSpPr>
          <p:cNvPr id="38" name="Google Shape;38;p5"/>
          <p:cNvGrpSpPr/>
          <p:nvPr/>
        </p:nvGrpSpPr>
        <p:grpSpPr>
          <a:xfrm>
            <a:off x="7818400" y="1"/>
            <a:ext cx="4373600" cy="3451500"/>
            <a:chOff x="5863800" y="0"/>
            <a:chExt cx="3280200" cy="2588625"/>
          </a:xfrm>
        </p:grpSpPr>
        <p:sp>
          <p:nvSpPr>
            <p:cNvPr id="39" name="Google Shape;39;p5"/>
            <p:cNvSpPr/>
            <p:nvPr/>
          </p:nvSpPr>
          <p:spPr>
            <a:xfrm rot="10800000">
              <a:off x="5863800" y="0"/>
              <a:ext cx="3280200" cy="2588625"/>
            </a:xfrm>
            <a:custGeom>
              <a:avLst/>
              <a:gdLst/>
              <a:ahLst/>
              <a:cxnLst/>
              <a:rect l="l" t="t" r="r" b="b"/>
              <a:pathLst>
                <a:path w="131208" h="103545" extrusionOk="0">
                  <a:moveTo>
                    <a:pt x="0" y="1"/>
                  </a:moveTo>
                  <a:lnTo>
                    <a:pt x="0" y="103545"/>
                  </a:lnTo>
                  <a:lnTo>
                    <a:pt x="131208" y="103545"/>
                  </a:lnTo>
                  <a:cubicBezTo>
                    <a:pt x="121088" y="90157"/>
                    <a:pt x="95862" y="79092"/>
                    <a:pt x="67453" y="75652"/>
                  </a:cubicBezTo>
                  <a:cubicBezTo>
                    <a:pt x="41882" y="72155"/>
                    <a:pt x="745" y="35433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" name="Google Shape;40;p5"/>
            <p:cNvSpPr/>
            <p:nvPr/>
          </p:nvSpPr>
          <p:spPr>
            <a:xfrm rot="10800000">
              <a:off x="6074500" y="4300"/>
              <a:ext cx="3069500" cy="2247475"/>
            </a:xfrm>
            <a:custGeom>
              <a:avLst/>
              <a:gdLst/>
              <a:ahLst/>
              <a:cxnLst/>
              <a:rect l="l" t="t" r="r" b="b"/>
              <a:pathLst>
                <a:path w="122780" h="89899" extrusionOk="0">
                  <a:moveTo>
                    <a:pt x="0" y="0"/>
                  </a:moveTo>
                  <a:lnTo>
                    <a:pt x="0" y="89899"/>
                  </a:lnTo>
                  <a:lnTo>
                    <a:pt x="122780" y="89899"/>
                  </a:lnTo>
                  <a:cubicBezTo>
                    <a:pt x="112689" y="76511"/>
                    <a:pt x="87462" y="65446"/>
                    <a:pt x="59053" y="62006"/>
                  </a:cubicBezTo>
                  <a:cubicBezTo>
                    <a:pt x="33483" y="58509"/>
                    <a:pt x="745" y="35403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41" name="Google Shape;41;p5"/>
          <p:cNvGrpSpPr/>
          <p:nvPr/>
        </p:nvGrpSpPr>
        <p:grpSpPr>
          <a:xfrm>
            <a:off x="1" y="4063567"/>
            <a:ext cx="4927895" cy="2794429"/>
            <a:chOff x="0" y="3047675"/>
            <a:chExt cx="3695921" cy="2095822"/>
          </a:xfrm>
        </p:grpSpPr>
        <p:sp>
          <p:nvSpPr>
            <p:cNvPr id="42" name="Google Shape;42;p5"/>
            <p:cNvSpPr/>
            <p:nvPr/>
          </p:nvSpPr>
          <p:spPr>
            <a:xfrm flipH="1">
              <a:off x="3" y="3047675"/>
              <a:ext cx="3695918" cy="2095818"/>
            </a:xfrm>
            <a:custGeom>
              <a:avLst/>
              <a:gdLst/>
              <a:ahLst/>
              <a:cxnLst/>
              <a:rect l="l" t="t" r="r" b="b"/>
              <a:pathLst>
                <a:path w="105923" h="60065" extrusionOk="0">
                  <a:moveTo>
                    <a:pt x="105923" y="0"/>
                  </a:moveTo>
                  <a:cubicBezTo>
                    <a:pt x="94585" y="36911"/>
                    <a:pt x="50641" y="50837"/>
                    <a:pt x="1" y="60065"/>
                  </a:cubicBezTo>
                  <a:lnTo>
                    <a:pt x="105923" y="60065"/>
                  </a:lnTo>
                  <a:lnTo>
                    <a:pt x="10592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" name="Google Shape;43;p5"/>
            <p:cNvSpPr/>
            <p:nvPr/>
          </p:nvSpPr>
          <p:spPr>
            <a:xfrm flipH="1">
              <a:off x="0" y="3302883"/>
              <a:ext cx="3497624" cy="1840614"/>
            </a:xfrm>
            <a:custGeom>
              <a:avLst/>
              <a:gdLst/>
              <a:ahLst/>
              <a:cxnLst/>
              <a:rect l="l" t="t" r="r" b="b"/>
              <a:pathLst>
                <a:path w="100240" h="52751" extrusionOk="0">
                  <a:moveTo>
                    <a:pt x="100240" y="1"/>
                  </a:moveTo>
                  <a:cubicBezTo>
                    <a:pt x="90281" y="32410"/>
                    <a:pt x="44480" y="44648"/>
                    <a:pt x="1" y="52751"/>
                  </a:cubicBezTo>
                  <a:lnTo>
                    <a:pt x="100240" y="52751"/>
                  </a:lnTo>
                  <a:lnTo>
                    <a:pt x="10024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421174542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952400" y="574233"/>
            <a:ext cx="10287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46" name="Google Shape;46;p6"/>
          <p:cNvGrpSpPr/>
          <p:nvPr/>
        </p:nvGrpSpPr>
        <p:grpSpPr>
          <a:xfrm>
            <a:off x="-25333" y="3847965"/>
            <a:ext cx="3088884" cy="3023225"/>
            <a:chOff x="38" y="2499575"/>
            <a:chExt cx="2672662" cy="2615850"/>
          </a:xfrm>
        </p:grpSpPr>
        <p:sp>
          <p:nvSpPr>
            <p:cNvPr id="47" name="Google Shape;47;p6"/>
            <p:cNvSpPr/>
            <p:nvPr/>
          </p:nvSpPr>
          <p:spPr>
            <a:xfrm rot="5400000">
              <a:off x="28445" y="2471170"/>
              <a:ext cx="2615850" cy="2672659"/>
            </a:xfrm>
            <a:custGeom>
              <a:avLst/>
              <a:gdLst/>
              <a:ahLst/>
              <a:cxnLst/>
              <a:rect l="l" t="t" r="r" b="b"/>
              <a:pathLst>
                <a:path w="104634" h="92680" extrusionOk="0">
                  <a:moveTo>
                    <a:pt x="104634" y="0"/>
                  </a:moveTo>
                  <a:cubicBezTo>
                    <a:pt x="90329" y="7368"/>
                    <a:pt x="74649" y="32164"/>
                    <a:pt x="71094" y="50425"/>
                  </a:cubicBezTo>
                  <a:cubicBezTo>
                    <a:pt x="63755" y="77744"/>
                    <a:pt x="35203" y="88810"/>
                    <a:pt x="0" y="92680"/>
                  </a:cubicBezTo>
                  <a:lnTo>
                    <a:pt x="104634" y="92680"/>
                  </a:lnTo>
                  <a:lnTo>
                    <a:pt x="1046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" name="Google Shape;48;p6"/>
            <p:cNvSpPr/>
            <p:nvPr/>
          </p:nvSpPr>
          <p:spPr>
            <a:xfrm rot="5400000">
              <a:off x="31277" y="2625286"/>
              <a:ext cx="2458900" cy="2521378"/>
            </a:xfrm>
            <a:custGeom>
              <a:avLst/>
              <a:gdLst/>
              <a:ahLst/>
              <a:cxnLst/>
              <a:rect l="l" t="t" r="r" b="b"/>
              <a:pathLst>
                <a:path w="98356" h="87434" extrusionOk="0">
                  <a:moveTo>
                    <a:pt x="98356" y="0"/>
                  </a:moveTo>
                  <a:cubicBezTo>
                    <a:pt x="84051" y="7368"/>
                    <a:pt x="74677" y="26918"/>
                    <a:pt x="71094" y="45179"/>
                  </a:cubicBezTo>
                  <a:cubicBezTo>
                    <a:pt x="63727" y="72498"/>
                    <a:pt x="35203" y="83564"/>
                    <a:pt x="0" y="87434"/>
                  </a:cubicBezTo>
                  <a:lnTo>
                    <a:pt x="98356" y="87434"/>
                  </a:lnTo>
                  <a:lnTo>
                    <a:pt x="9835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33280226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>
            <a:spLocks noGrp="1"/>
          </p:cNvSpPr>
          <p:nvPr>
            <p:ph type="title"/>
          </p:nvPr>
        </p:nvSpPr>
        <p:spPr>
          <a:xfrm>
            <a:off x="952400" y="574233"/>
            <a:ext cx="10287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ubTitle" idx="1"/>
          </p:nvPr>
        </p:nvSpPr>
        <p:spPr>
          <a:xfrm>
            <a:off x="6075441" y="1640317"/>
            <a:ext cx="3674800" cy="5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b="1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sz="3200" b="1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sz="3200" b="1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sz="3200" b="1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sz="3200" b="1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sz="3200" b="1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sz="3200" b="1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sz="3200" b="1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sz="3200" b="1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subTitle" idx="2"/>
          </p:nvPr>
        </p:nvSpPr>
        <p:spPr>
          <a:xfrm>
            <a:off x="6075433" y="2162717"/>
            <a:ext cx="3674800" cy="113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title" idx="3" hasCustomPrompt="1"/>
          </p:nvPr>
        </p:nvSpPr>
        <p:spPr>
          <a:xfrm>
            <a:off x="9877033" y="1640340"/>
            <a:ext cx="1134000" cy="100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56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35" name="Google Shape;35;p5"/>
          <p:cNvSpPr txBox="1">
            <a:spLocks noGrp="1"/>
          </p:cNvSpPr>
          <p:nvPr>
            <p:ph type="subTitle" idx="4"/>
          </p:nvPr>
        </p:nvSpPr>
        <p:spPr>
          <a:xfrm>
            <a:off x="6075441" y="3925017"/>
            <a:ext cx="3674800" cy="5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b="1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sz="3200" b="1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sz="3200" b="1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sz="3200" b="1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sz="3200" b="1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sz="3200" b="1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sz="3200" b="1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sz="3200" b="1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sz="3200" b="1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subTitle" idx="5"/>
          </p:nvPr>
        </p:nvSpPr>
        <p:spPr>
          <a:xfrm>
            <a:off x="6075433" y="4447417"/>
            <a:ext cx="3674800" cy="113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title" idx="6" hasCustomPrompt="1"/>
          </p:nvPr>
        </p:nvSpPr>
        <p:spPr>
          <a:xfrm>
            <a:off x="9877033" y="3925141"/>
            <a:ext cx="1134000" cy="100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56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t>xx%</a:t>
            </a:r>
          </a:p>
        </p:txBody>
      </p:sp>
      <p:grpSp>
        <p:nvGrpSpPr>
          <p:cNvPr id="38" name="Google Shape;38;p5"/>
          <p:cNvGrpSpPr/>
          <p:nvPr/>
        </p:nvGrpSpPr>
        <p:grpSpPr>
          <a:xfrm>
            <a:off x="7818400" y="1"/>
            <a:ext cx="4373600" cy="3451500"/>
            <a:chOff x="5863800" y="0"/>
            <a:chExt cx="3280200" cy="2588625"/>
          </a:xfrm>
        </p:grpSpPr>
        <p:sp>
          <p:nvSpPr>
            <p:cNvPr id="39" name="Google Shape;39;p5"/>
            <p:cNvSpPr/>
            <p:nvPr/>
          </p:nvSpPr>
          <p:spPr>
            <a:xfrm rot="10800000">
              <a:off x="5863800" y="0"/>
              <a:ext cx="3280200" cy="2588625"/>
            </a:xfrm>
            <a:custGeom>
              <a:avLst/>
              <a:gdLst/>
              <a:ahLst/>
              <a:cxnLst/>
              <a:rect l="l" t="t" r="r" b="b"/>
              <a:pathLst>
                <a:path w="131208" h="103545" extrusionOk="0">
                  <a:moveTo>
                    <a:pt x="0" y="1"/>
                  </a:moveTo>
                  <a:lnTo>
                    <a:pt x="0" y="103545"/>
                  </a:lnTo>
                  <a:lnTo>
                    <a:pt x="131208" y="103545"/>
                  </a:lnTo>
                  <a:cubicBezTo>
                    <a:pt x="121088" y="90157"/>
                    <a:pt x="95862" y="79092"/>
                    <a:pt x="67453" y="75652"/>
                  </a:cubicBezTo>
                  <a:cubicBezTo>
                    <a:pt x="41882" y="72155"/>
                    <a:pt x="745" y="35433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" name="Google Shape;40;p5"/>
            <p:cNvSpPr/>
            <p:nvPr/>
          </p:nvSpPr>
          <p:spPr>
            <a:xfrm rot="10800000">
              <a:off x="6074500" y="4300"/>
              <a:ext cx="3069500" cy="2247475"/>
            </a:xfrm>
            <a:custGeom>
              <a:avLst/>
              <a:gdLst/>
              <a:ahLst/>
              <a:cxnLst/>
              <a:rect l="l" t="t" r="r" b="b"/>
              <a:pathLst>
                <a:path w="122780" h="89899" extrusionOk="0">
                  <a:moveTo>
                    <a:pt x="0" y="0"/>
                  </a:moveTo>
                  <a:lnTo>
                    <a:pt x="0" y="89899"/>
                  </a:lnTo>
                  <a:lnTo>
                    <a:pt x="122780" y="89899"/>
                  </a:lnTo>
                  <a:cubicBezTo>
                    <a:pt x="112689" y="76511"/>
                    <a:pt x="87462" y="65446"/>
                    <a:pt x="59053" y="62006"/>
                  </a:cubicBezTo>
                  <a:cubicBezTo>
                    <a:pt x="33483" y="58509"/>
                    <a:pt x="745" y="35403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41" name="Google Shape;41;p5"/>
          <p:cNvGrpSpPr/>
          <p:nvPr/>
        </p:nvGrpSpPr>
        <p:grpSpPr>
          <a:xfrm>
            <a:off x="1" y="4063567"/>
            <a:ext cx="4927895" cy="2794429"/>
            <a:chOff x="0" y="3047675"/>
            <a:chExt cx="3695921" cy="2095822"/>
          </a:xfrm>
        </p:grpSpPr>
        <p:sp>
          <p:nvSpPr>
            <p:cNvPr id="42" name="Google Shape;42;p5"/>
            <p:cNvSpPr/>
            <p:nvPr/>
          </p:nvSpPr>
          <p:spPr>
            <a:xfrm flipH="1">
              <a:off x="3" y="3047675"/>
              <a:ext cx="3695918" cy="2095818"/>
            </a:xfrm>
            <a:custGeom>
              <a:avLst/>
              <a:gdLst/>
              <a:ahLst/>
              <a:cxnLst/>
              <a:rect l="l" t="t" r="r" b="b"/>
              <a:pathLst>
                <a:path w="105923" h="60065" extrusionOk="0">
                  <a:moveTo>
                    <a:pt x="105923" y="0"/>
                  </a:moveTo>
                  <a:cubicBezTo>
                    <a:pt x="94585" y="36911"/>
                    <a:pt x="50641" y="50837"/>
                    <a:pt x="1" y="60065"/>
                  </a:cubicBezTo>
                  <a:lnTo>
                    <a:pt x="105923" y="60065"/>
                  </a:lnTo>
                  <a:lnTo>
                    <a:pt x="10592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" name="Google Shape;43;p5"/>
            <p:cNvSpPr/>
            <p:nvPr/>
          </p:nvSpPr>
          <p:spPr>
            <a:xfrm flipH="1">
              <a:off x="0" y="3302883"/>
              <a:ext cx="3497624" cy="1840614"/>
            </a:xfrm>
            <a:custGeom>
              <a:avLst/>
              <a:gdLst/>
              <a:ahLst/>
              <a:cxnLst/>
              <a:rect l="l" t="t" r="r" b="b"/>
              <a:pathLst>
                <a:path w="100240" h="52751" extrusionOk="0">
                  <a:moveTo>
                    <a:pt x="100240" y="1"/>
                  </a:moveTo>
                  <a:cubicBezTo>
                    <a:pt x="90281" y="32410"/>
                    <a:pt x="44480" y="44648"/>
                    <a:pt x="1" y="52751"/>
                  </a:cubicBezTo>
                  <a:lnTo>
                    <a:pt x="100240" y="52751"/>
                  </a:lnTo>
                  <a:lnTo>
                    <a:pt x="10024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3281778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7"/>
          <p:cNvGrpSpPr/>
          <p:nvPr/>
        </p:nvGrpSpPr>
        <p:grpSpPr>
          <a:xfrm>
            <a:off x="7927624" y="3080800"/>
            <a:ext cx="4264533" cy="3777328"/>
            <a:chOff x="5945718" y="2310600"/>
            <a:chExt cx="3198400" cy="2832996"/>
          </a:xfrm>
        </p:grpSpPr>
        <p:sp>
          <p:nvSpPr>
            <p:cNvPr id="51" name="Google Shape;51;p7"/>
            <p:cNvSpPr/>
            <p:nvPr/>
          </p:nvSpPr>
          <p:spPr>
            <a:xfrm>
              <a:off x="5945718" y="2310600"/>
              <a:ext cx="3198400" cy="2832996"/>
            </a:xfrm>
            <a:custGeom>
              <a:avLst/>
              <a:gdLst/>
              <a:ahLst/>
              <a:cxnLst/>
              <a:rect l="l" t="t" r="r" b="b"/>
              <a:pathLst>
                <a:path w="104634" h="92680" extrusionOk="0">
                  <a:moveTo>
                    <a:pt x="104634" y="0"/>
                  </a:moveTo>
                  <a:cubicBezTo>
                    <a:pt x="90329" y="7368"/>
                    <a:pt x="74649" y="32164"/>
                    <a:pt x="71094" y="50425"/>
                  </a:cubicBezTo>
                  <a:cubicBezTo>
                    <a:pt x="63755" y="77744"/>
                    <a:pt x="35203" y="88810"/>
                    <a:pt x="0" y="92680"/>
                  </a:cubicBezTo>
                  <a:lnTo>
                    <a:pt x="104634" y="92680"/>
                  </a:lnTo>
                  <a:lnTo>
                    <a:pt x="1046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" name="Google Shape;52;p7"/>
            <p:cNvSpPr/>
            <p:nvPr/>
          </p:nvSpPr>
          <p:spPr>
            <a:xfrm>
              <a:off x="6137614" y="2470951"/>
              <a:ext cx="3006497" cy="2672639"/>
            </a:xfrm>
            <a:custGeom>
              <a:avLst/>
              <a:gdLst/>
              <a:ahLst/>
              <a:cxnLst/>
              <a:rect l="l" t="t" r="r" b="b"/>
              <a:pathLst>
                <a:path w="98356" h="87434" extrusionOk="0">
                  <a:moveTo>
                    <a:pt x="98356" y="0"/>
                  </a:moveTo>
                  <a:cubicBezTo>
                    <a:pt x="84051" y="7368"/>
                    <a:pt x="74677" y="26918"/>
                    <a:pt x="71094" y="45179"/>
                  </a:cubicBezTo>
                  <a:cubicBezTo>
                    <a:pt x="63727" y="72498"/>
                    <a:pt x="35203" y="83564"/>
                    <a:pt x="0" y="87434"/>
                  </a:cubicBezTo>
                  <a:lnTo>
                    <a:pt x="98356" y="87434"/>
                  </a:lnTo>
                  <a:lnTo>
                    <a:pt x="9835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53" name="Google Shape;53;p7"/>
          <p:cNvSpPr txBox="1">
            <a:spLocks noGrp="1"/>
          </p:cNvSpPr>
          <p:nvPr>
            <p:ph type="subTitle" idx="1"/>
          </p:nvPr>
        </p:nvSpPr>
        <p:spPr>
          <a:xfrm>
            <a:off x="952400" y="2362200"/>
            <a:ext cx="5052000" cy="377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title"/>
          </p:nvPr>
        </p:nvSpPr>
        <p:spPr>
          <a:xfrm>
            <a:off x="952400" y="929833"/>
            <a:ext cx="40028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55" name="Google Shape;55;p7"/>
          <p:cNvGrpSpPr/>
          <p:nvPr/>
        </p:nvGrpSpPr>
        <p:grpSpPr>
          <a:xfrm>
            <a:off x="-482447" y="-25399"/>
            <a:ext cx="4449948" cy="1887500"/>
            <a:chOff x="-361836" y="0"/>
            <a:chExt cx="3337461" cy="1415625"/>
          </a:xfrm>
        </p:grpSpPr>
        <p:sp>
          <p:nvSpPr>
            <p:cNvPr id="56" name="Google Shape;56;p7"/>
            <p:cNvSpPr/>
            <p:nvPr/>
          </p:nvSpPr>
          <p:spPr>
            <a:xfrm flipH="1">
              <a:off x="-361836" y="0"/>
              <a:ext cx="3337461" cy="1415625"/>
            </a:xfrm>
            <a:custGeom>
              <a:avLst/>
              <a:gdLst/>
              <a:ahLst/>
              <a:cxnLst/>
              <a:rect l="l" t="t" r="r" b="b"/>
              <a:pathLst>
                <a:path w="119025" h="56625" extrusionOk="0">
                  <a:moveTo>
                    <a:pt x="1" y="0"/>
                  </a:moveTo>
                  <a:lnTo>
                    <a:pt x="1" y="0"/>
                  </a:lnTo>
                  <a:cubicBezTo>
                    <a:pt x="15767" y="12126"/>
                    <a:pt x="56732" y="13559"/>
                    <a:pt x="72155" y="26631"/>
                  </a:cubicBezTo>
                  <a:cubicBezTo>
                    <a:pt x="84384" y="36173"/>
                    <a:pt x="93140" y="56625"/>
                    <a:pt x="107046" y="56625"/>
                  </a:cubicBezTo>
                  <a:cubicBezTo>
                    <a:pt x="110644" y="56625"/>
                    <a:pt x="114587" y="55255"/>
                    <a:pt x="119025" y="51973"/>
                  </a:cubicBezTo>
                  <a:lnTo>
                    <a:pt x="119025" y="619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" name="Google Shape;57;p7"/>
            <p:cNvSpPr/>
            <p:nvPr/>
          </p:nvSpPr>
          <p:spPr>
            <a:xfrm flipH="1">
              <a:off x="-322426" y="0"/>
              <a:ext cx="3258669" cy="1260475"/>
            </a:xfrm>
            <a:custGeom>
              <a:avLst/>
              <a:gdLst/>
              <a:ahLst/>
              <a:cxnLst/>
              <a:rect l="l" t="t" r="r" b="b"/>
              <a:pathLst>
                <a:path w="116215" h="50419" extrusionOk="0">
                  <a:moveTo>
                    <a:pt x="0" y="0"/>
                  </a:moveTo>
                  <a:cubicBezTo>
                    <a:pt x="15738" y="12126"/>
                    <a:pt x="53922" y="7367"/>
                    <a:pt x="69345" y="20439"/>
                  </a:cubicBezTo>
                  <a:cubicBezTo>
                    <a:pt x="81593" y="29978"/>
                    <a:pt x="90351" y="50418"/>
                    <a:pt x="104235" y="50418"/>
                  </a:cubicBezTo>
                  <a:cubicBezTo>
                    <a:pt x="107834" y="50418"/>
                    <a:pt x="111777" y="49045"/>
                    <a:pt x="116215" y="45752"/>
                  </a:cubicBezTo>
                  <a:lnTo>
                    <a:pt x="11621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79020329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"/>
          <p:cNvSpPr txBox="1">
            <a:spLocks noGrp="1"/>
          </p:cNvSpPr>
          <p:nvPr>
            <p:ph type="title"/>
          </p:nvPr>
        </p:nvSpPr>
        <p:spPr>
          <a:xfrm>
            <a:off x="2974600" y="1961256"/>
            <a:ext cx="6242800" cy="30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8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grpSp>
        <p:nvGrpSpPr>
          <p:cNvPr id="60" name="Google Shape;60;p8"/>
          <p:cNvGrpSpPr/>
          <p:nvPr/>
        </p:nvGrpSpPr>
        <p:grpSpPr>
          <a:xfrm>
            <a:off x="5732456" y="-26920"/>
            <a:ext cx="6791141" cy="2062749"/>
            <a:chOff x="5139649" y="1052376"/>
            <a:chExt cx="2239428" cy="968730"/>
          </a:xfrm>
        </p:grpSpPr>
        <p:sp>
          <p:nvSpPr>
            <p:cNvPr id="61" name="Google Shape;61;p8"/>
            <p:cNvSpPr/>
            <p:nvPr/>
          </p:nvSpPr>
          <p:spPr>
            <a:xfrm>
              <a:off x="5139649" y="1052376"/>
              <a:ext cx="2239425" cy="968730"/>
            </a:xfrm>
            <a:custGeom>
              <a:avLst/>
              <a:gdLst/>
              <a:ahLst/>
              <a:cxnLst/>
              <a:rect l="l" t="t" r="r" b="b"/>
              <a:pathLst>
                <a:path w="89577" h="36487" extrusionOk="0">
                  <a:moveTo>
                    <a:pt x="89576" y="1"/>
                  </a:moveTo>
                  <a:lnTo>
                    <a:pt x="0" y="29"/>
                  </a:lnTo>
                  <a:cubicBezTo>
                    <a:pt x="3064" y="6523"/>
                    <a:pt x="8079" y="12503"/>
                    <a:pt x="16874" y="12503"/>
                  </a:cubicBezTo>
                  <a:cubicBezTo>
                    <a:pt x="19548" y="12503"/>
                    <a:pt x="22571" y="11951"/>
                    <a:pt x="25995" y="10691"/>
                  </a:cubicBezTo>
                  <a:cubicBezTo>
                    <a:pt x="28048" y="10081"/>
                    <a:pt x="30169" y="9806"/>
                    <a:pt x="32288" y="9806"/>
                  </a:cubicBezTo>
                  <a:cubicBezTo>
                    <a:pt x="39836" y="9806"/>
                    <a:pt x="47359" y="13300"/>
                    <a:pt x="51709" y="17584"/>
                  </a:cubicBezTo>
                  <a:cubicBezTo>
                    <a:pt x="55198" y="20594"/>
                    <a:pt x="60740" y="30131"/>
                    <a:pt x="72865" y="35280"/>
                  </a:cubicBezTo>
                  <a:cubicBezTo>
                    <a:pt x="75213" y="36101"/>
                    <a:pt x="77524" y="36486"/>
                    <a:pt x="79659" y="36486"/>
                  </a:cubicBezTo>
                  <a:cubicBezTo>
                    <a:pt x="84249" y="36486"/>
                    <a:pt x="88021" y="34704"/>
                    <a:pt x="89576" y="31651"/>
                  </a:cubicBezTo>
                  <a:lnTo>
                    <a:pt x="8957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" name="Google Shape;62;p8"/>
            <p:cNvSpPr/>
            <p:nvPr/>
          </p:nvSpPr>
          <p:spPr>
            <a:xfrm>
              <a:off x="5155103" y="1053081"/>
              <a:ext cx="2223975" cy="867370"/>
            </a:xfrm>
            <a:custGeom>
              <a:avLst/>
              <a:gdLst/>
              <a:ahLst/>
              <a:cxnLst/>
              <a:rect l="l" t="t" r="r" b="b"/>
              <a:pathLst>
                <a:path w="88959" h="32983" extrusionOk="0">
                  <a:moveTo>
                    <a:pt x="1" y="1"/>
                  </a:moveTo>
                  <a:cubicBezTo>
                    <a:pt x="2850" y="6039"/>
                    <a:pt x="7071" y="10318"/>
                    <a:pt x="14584" y="10318"/>
                  </a:cubicBezTo>
                  <a:cubicBezTo>
                    <a:pt x="17607" y="10318"/>
                    <a:pt x="21163" y="9625"/>
                    <a:pt x="25377" y="8075"/>
                  </a:cubicBezTo>
                  <a:cubicBezTo>
                    <a:pt x="27430" y="7465"/>
                    <a:pt x="29551" y="7189"/>
                    <a:pt x="31670" y="7189"/>
                  </a:cubicBezTo>
                  <a:cubicBezTo>
                    <a:pt x="39218" y="7189"/>
                    <a:pt x="46741" y="10684"/>
                    <a:pt x="51091" y="14968"/>
                  </a:cubicBezTo>
                  <a:cubicBezTo>
                    <a:pt x="54580" y="17978"/>
                    <a:pt x="60122" y="26305"/>
                    <a:pt x="72247" y="31426"/>
                  </a:cubicBezTo>
                  <a:cubicBezTo>
                    <a:pt x="75168" y="32447"/>
                    <a:pt x="78032" y="32982"/>
                    <a:pt x="80569" y="32982"/>
                  </a:cubicBezTo>
                  <a:cubicBezTo>
                    <a:pt x="84458" y="32982"/>
                    <a:pt x="87579" y="31725"/>
                    <a:pt x="88958" y="29034"/>
                  </a:cubicBezTo>
                  <a:lnTo>
                    <a:pt x="8895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63" name="Google Shape;63;p8"/>
          <p:cNvGrpSpPr/>
          <p:nvPr/>
        </p:nvGrpSpPr>
        <p:grpSpPr>
          <a:xfrm rot="10800000">
            <a:off x="-334877" y="4795247"/>
            <a:ext cx="6791141" cy="2062749"/>
            <a:chOff x="5139649" y="1052376"/>
            <a:chExt cx="2239428" cy="968730"/>
          </a:xfrm>
        </p:grpSpPr>
        <p:sp>
          <p:nvSpPr>
            <p:cNvPr id="64" name="Google Shape;64;p8"/>
            <p:cNvSpPr/>
            <p:nvPr/>
          </p:nvSpPr>
          <p:spPr>
            <a:xfrm>
              <a:off x="5139649" y="1052376"/>
              <a:ext cx="2239425" cy="968730"/>
            </a:xfrm>
            <a:custGeom>
              <a:avLst/>
              <a:gdLst/>
              <a:ahLst/>
              <a:cxnLst/>
              <a:rect l="l" t="t" r="r" b="b"/>
              <a:pathLst>
                <a:path w="89577" h="36487" extrusionOk="0">
                  <a:moveTo>
                    <a:pt x="89576" y="1"/>
                  </a:moveTo>
                  <a:lnTo>
                    <a:pt x="0" y="29"/>
                  </a:lnTo>
                  <a:cubicBezTo>
                    <a:pt x="3064" y="6523"/>
                    <a:pt x="8079" y="12503"/>
                    <a:pt x="16874" y="12503"/>
                  </a:cubicBezTo>
                  <a:cubicBezTo>
                    <a:pt x="19548" y="12503"/>
                    <a:pt x="22571" y="11951"/>
                    <a:pt x="25995" y="10691"/>
                  </a:cubicBezTo>
                  <a:cubicBezTo>
                    <a:pt x="28048" y="10081"/>
                    <a:pt x="30169" y="9806"/>
                    <a:pt x="32288" y="9806"/>
                  </a:cubicBezTo>
                  <a:cubicBezTo>
                    <a:pt x="39836" y="9806"/>
                    <a:pt x="47359" y="13300"/>
                    <a:pt x="51709" y="17584"/>
                  </a:cubicBezTo>
                  <a:cubicBezTo>
                    <a:pt x="55198" y="20594"/>
                    <a:pt x="60740" y="30131"/>
                    <a:pt x="72865" y="35280"/>
                  </a:cubicBezTo>
                  <a:cubicBezTo>
                    <a:pt x="75213" y="36101"/>
                    <a:pt x="77524" y="36486"/>
                    <a:pt x="79659" y="36486"/>
                  </a:cubicBezTo>
                  <a:cubicBezTo>
                    <a:pt x="84249" y="36486"/>
                    <a:pt x="88021" y="34704"/>
                    <a:pt x="89576" y="31651"/>
                  </a:cubicBezTo>
                  <a:lnTo>
                    <a:pt x="8957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" name="Google Shape;65;p8"/>
            <p:cNvSpPr/>
            <p:nvPr/>
          </p:nvSpPr>
          <p:spPr>
            <a:xfrm>
              <a:off x="5155103" y="1053081"/>
              <a:ext cx="2223975" cy="867370"/>
            </a:xfrm>
            <a:custGeom>
              <a:avLst/>
              <a:gdLst/>
              <a:ahLst/>
              <a:cxnLst/>
              <a:rect l="l" t="t" r="r" b="b"/>
              <a:pathLst>
                <a:path w="88959" h="32983" extrusionOk="0">
                  <a:moveTo>
                    <a:pt x="1" y="1"/>
                  </a:moveTo>
                  <a:cubicBezTo>
                    <a:pt x="2850" y="6039"/>
                    <a:pt x="7071" y="10318"/>
                    <a:pt x="14584" y="10318"/>
                  </a:cubicBezTo>
                  <a:cubicBezTo>
                    <a:pt x="17607" y="10318"/>
                    <a:pt x="21163" y="9625"/>
                    <a:pt x="25377" y="8075"/>
                  </a:cubicBezTo>
                  <a:cubicBezTo>
                    <a:pt x="27430" y="7465"/>
                    <a:pt x="29551" y="7189"/>
                    <a:pt x="31670" y="7189"/>
                  </a:cubicBezTo>
                  <a:cubicBezTo>
                    <a:pt x="39218" y="7189"/>
                    <a:pt x="46741" y="10684"/>
                    <a:pt x="51091" y="14968"/>
                  </a:cubicBezTo>
                  <a:cubicBezTo>
                    <a:pt x="54580" y="17978"/>
                    <a:pt x="60122" y="26305"/>
                    <a:pt x="72247" y="31426"/>
                  </a:cubicBezTo>
                  <a:cubicBezTo>
                    <a:pt x="75168" y="32447"/>
                    <a:pt x="78032" y="32982"/>
                    <a:pt x="80569" y="32982"/>
                  </a:cubicBezTo>
                  <a:cubicBezTo>
                    <a:pt x="84458" y="32982"/>
                    <a:pt x="87579" y="31725"/>
                    <a:pt x="88958" y="29034"/>
                  </a:cubicBezTo>
                  <a:lnTo>
                    <a:pt x="8895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407726132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9"/>
          <p:cNvSpPr txBox="1">
            <a:spLocks noGrp="1"/>
          </p:cNvSpPr>
          <p:nvPr>
            <p:ph type="title"/>
          </p:nvPr>
        </p:nvSpPr>
        <p:spPr>
          <a:xfrm>
            <a:off x="952400" y="1472000"/>
            <a:ext cx="5143600" cy="12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subTitle" idx="1"/>
          </p:nvPr>
        </p:nvSpPr>
        <p:spPr>
          <a:xfrm>
            <a:off x="952400" y="2666933"/>
            <a:ext cx="4258400" cy="197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69" name="Google Shape;69;p9"/>
          <p:cNvGrpSpPr/>
          <p:nvPr/>
        </p:nvGrpSpPr>
        <p:grpSpPr>
          <a:xfrm rot="10800000">
            <a:off x="-346385" y="4807065"/>
            <a:ext cx="6997476" cy="2050952"/>
            <a:chOff x="4547790" y="1052382"/>
            <a:chExt cx="2831305" cy="873043"/>
          </a:xfrm>
        </p:grpSpPr>
        <p:sp>
          <p:nvSpPr>
            <p:cNvPr id="70" name="Google Shape;70;p9"/>
            <p:cNvSpPr/>
            <p:nvPr/>
          </p:nvSpPr>
          <p:spPr>
            <a:xfrm>
              <a:off x="4547790" y="1052382"/>
              <a:ext cx="2831305" cy="873043"/>
            </a:xfrm>
            <a:custGeom>
              <a:avLst/>
              <a:gdLst/>
              <a:ahLst/>
              <a:cxnLst/>
              <a:rect l="l" t="t" r="r" b="b"/>
              <a:pathLst>
                <a:path w="89577" h="36487" extrusionOk="0">
                  <a:moveTo>
                    <a:pt x="89576" y="1"/>
                  </a:moveTo>
                  <a:lnTo>
                    <a:pt x="0" y="29"/>
                  </a:lnTo>
                  <a:cubicBezTo>
                    <a:pt x="3064" y="6523"/>
                    <a:pt x="8079" y="12503"/>
                    <a:pt x="16874" y="12503"/>
                  </a:cubicBezTo>
                  <a:cubicBezTo>
                    <a:pt x="19548" y="12503"/>
                    <a:pt x="22571" y="11951"/>
                    <a:pt x="25995" y="10691"/>
                  </a:cubicBezTo>
                  <a:cubicBezTo>
                    <a:pt x="28048" y="10081"/>
                    <a:pt x="30169" y="9806"/>
                    <a:pt x="32288" y="9806"/>
                  </a:cubicBezTo>
                  <a:cubicBezTo>
                    <a:pt x="39836" y="9806"/>
                    <a:pt x="47359" y="13300"/>
                    <a:pt x="51709" y="17584"/>
                  </a:cubicBezTo>
                  <a:cubicBezTo>
                    <a:pt x="55198" y="20594"/>
                    <a:pt x="60740" y="30131"/>
                    <a:pt x="72865" y="35280"/>
                  </a:cubicBezTo>
                  <a:cubicBezTo>
                    <a:pt x="75213" y="36101"/>
                    <a:pt x="77524" y="36486"/>
                    <a:pt x="79659" y="36486"/>
                  </a:cubicBezTo>
                  <a:cubicBezTo>
                    <a:pt x="84249" y="36486"/>
                    <a:pt x="88021" y="34704"/>
                    <a:pt x="89576" y="31651"/>
                  </a:cubicBezTo>
                  <a:lnTo>
                    <a:pt x="8957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" name="Google Shape;71;p9"/>
            <p:cNvSpPr/>
            <p:nvPr/>
          </p:nvSpPr>
          <p:spPr>
            <a:xfrm>
              <a:off x="4567323" y="1053052"/>
              <a:ext cx="2811772" cy="789201"/>
            </a:xfrm>
            <a:custGeom>
              <a:avLst/>
              <a:gdLst/>
              <a:ahLst/>
              <a:cxnLst/>
              <a:rect l="l" t="t" r="r" b="b"/>
              <a:pathLst>
                <a:path w="88959" h="32983" extrusionOk="0">
                  <a:moveTo>
                    <a:pt x="1" y="1"/>
                  </a:moveTo>
                  <a:cubicBezTo>
                    <a:pt x="2850" y="6039"/>
                    <a:pt x="7071" y="10318"/>
                    <a:pt x="14584" y="10318"/>
                  </a:cubicBezTo>
                  <a:cubicBezTo>
                    <a:pt x="17607" y="10318"/>
                    <a:pt x="21163" y="9625"/>
                    <a:pt x="25377" y="8075"/>
                  </a:cubicBezTo>
                  <a:cubicBezTo>
                    <a:pt x="27430" y="7465"/>
                    <a:pt x="29551" y="7189"/>
                    <a:pt x="31670" y="7189"/>
                  </a:cubicBezTo>
                  <a:cubicBezTo>
                    <a:pt x="39218" y="7189"/>
                    <a:pt x="46741" y="10684"/>
                    <a:pt x="51091" y="14968"/>
                  </a:cubicBezTo>
                  <a:cubicBezTo>
                    <a:pt x="54580" y="17978"/>
                    <a:pt x="60122" y="26305"/>
                    <a:pt x="72247" y="31426"/>
                  </a:cubicBezTo>
                  <a:cubicBezTo>
                    <a:pt x="75168" y="32447"/>
                    <a:pt x="78032" y="32982"/>
                    <a:pt x="80569" y="32982"/>
                  </a:cubicBezTo>
                  <a:cubicBezTo>
                    <a:pt x="84458" y="32982"/>
                    <a:pt x="87579" y="31725"/>
                    <a:pt x="88958" y="29034"/>
                  </a:cubicBezTo>
                  <a:lnTo>
                    <a:pt x="8895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72" name="Google Shape;72;p9"/>
          <p:cNvGrpSpPr/>
          <p:nvPr/>
        </p:nvGrpSpPr>
        <p:grpSpPr>
          <a:xfrm>
            <a:off x="6651255" y="1"/>
            <a:ext cx="5540747" cy="1768500"/>
            <a:chOff x="4988441" y="0"/>
            <a:chExt cx="4155560" cy="1326375"/>
          </a:xfrm>
        </p:grpSpPr>
        <p:sp>
          <p:nvSpPr>
            <p:cNvPr id="73" name="Google Shape;73;p9"/>
            <p:cNvSpPr/>
            <p:nvPr/>
          </p:nvSpPr>
          <p:spPr>
            <a:xfrm flipH="1">
              <a:off x="4988441" y="0"/>
              <a:ext cx="4155560" cy="1326375"/>
            </a:xfrm>
            <a:custGeom>
              <a:avLst/>
              <a:gdLst/>
              <a:ahLst/>
              <a:cxnLst/>
              <a:rect l="l" t="t" r="r" b="b"/>
              <a:pathLst>
                <a:path w="158700" h="50654" extrusionOk="0">
                  <a:moveTo>
                    <a:pt x="172" y="0"/>
                  </a:moveTo>
                  <a:lnTo>
                    <a:pt x="0" y="50654"/>
                  </a:lnTo>
                  <a:cubicBezTo>
                    <a:pt x="26832" y="36924"/>
                    <a:pt x="67693" y="27512"/>
                    <a:pt x="96725" y="27512"/>
                  </a:cubicBezTo>
                  <a:cubicBezTo>
                    <a:pt x="99517" y="27512"/>
                    <a:pt x="102199" y="27599"/>
                    <a:pt x="104748" y="27778"/>
                  </a:cubicBezTo>
                  <a:cubicBezTo>
                    <a:pt x="106286" y="27835"/>
                    <a:pt x="107780" y="27862"/>
                    <a:pt x="109231" y="27862"/>
                  </a:cubicBezTo>
                  <a:cubicBezTo>
                    <a:pt x="155412" y="27862"/>
                    <a:pt x="158699" y="0"/>
                    <a:pt x="1586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" name="Google Shape;74;p9"/>
            <p:cNvSpPr/>
            <p:nvPr/>
          </p:nvSpPr>
          <p:spPr>
            <a:xfrm flipH="1">
              <a:off x="4988441" y="0"/>
              <a:ext cx="4155560" cy="1198016"/>
            </a:xfrm>
            <a:custGeom>
              <a:avLst/>
              <a:gdLst/>
              <a:ahLst/>
              <a:cxnLst/>
              <a:rect l="l" t="t" r="r" b="b"/>
              <a:pathLst>
                <a:path w="158700" h="45752" extrusionOk="0">
                  <a:moveTo>
                    <a:pt x="172" y="0"/>
                  </a:moveTo>
                  <a:lnTo>
                    <a:pt x="0" y="45752"/>
                  </a:lnTo>
                  <a:cubicBezTo>
                    <a:pt x="26832" y="32022"/>
                    <a:pt x="67693" y="22610"/>
                    <a:pt x="96725" y="22610"/>
                  </a:cubicBezTo>
                  <a:cubicBezTo>
                    <a:pt x="99517" y="22610"/>
                    <a:pt x="102199" y="22697"/>
                    <a:pt x="104748" y="22876"/>
                  </a:cubicBezTo>
                  <a:cubicBezTo>
                    <a:pt x="106579" y="22944"/>
                    <a:pt x="108349" y="22976"/>
                    <a:pt x="110058" y="22976"/>
                  </a:cubicBezTo>
                  <a:cubicBezTo>
                    <a:pt x="155451" y="22976"/>
                    <a:pt x="158699" y="0"/>
                    <a:pt x="1586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68761926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oogle Shape;76;p10"/>
          <p:cNvGrpSpPr/>
          <p:nvPr/>
        </p:nvGrpSpPr>
        <p:grpSpPr>
          <a:xfrm>
            <a:off x="6274055" y="-1444965"/>
            <a:ext cx="6483612" cy="6056932"/>
            <a:chOff x="4705541" y="-1083724"/>
            <a:chExt cx="4862709" cy="4542699"/>
          </a:xfrm>
        </p:grpSpPr>
        <p:sp>
          <p:nvSpPr>
            <p:cNvPr id="77" name="Google Shape;77;p10"/>
            <p:cNvSpPr/>
            <p:nvPr/>
          </p:nvSpPr>
          <p:spPr>
            <a:xfrm rot="10800000">
              <a:off x="5451447" y="2178710"/>
              <a:ext cx="4103878" cy="1280265"/>
            </a:xfrm>
            <a:custGeom>
              <a:avLst/>
              <a:gdLst/>
              <a:ahLst/>
              <a:cxnLst/>
              <a:rect l="l" t="t" r="r" b="b"/>
              <a:pathLst>
                <a:path w="34391" h="10729" extrusionOk="0">
                  <a:moveTo>
                    <a:pt x="34390" y="10729"/>
                  </a:moveTo>
                  <a:lnTo>
                    <a:pt x="1" y="10729"/>
                  </a:lnTo>
                  <a:cubicBezTo>
                    <a:pt x="115" y="9757"/>
                    <a:pt x="345" y="8796"/>
                    <a:pt x="711" y="7888"/>
                  </a:cubicBezTo>
                  <a:cubicBezTo>
                    <a:pt x="1536" y="5777"/>
                    <a:pt x="3197" y="3751"/>
                    <a:pt x="5443" y="3437"/>
                  </a:cubicBezTo>
                  <a:cubicBezTo>
                    <a:pt x="6415" y="3291"/>
                    <a:pt x="7376" y="3479"/>
                    <a:pt x="8295" y="3824"/>
                  </a:cubicBezTo>
                  <a:cubicBezTo>
                    <a:pt x="9622" y="4315"/>
                    <a:pt x="11105" y="3918"/>
                    <a:pt x="12003" y="2832"/>
                  </a:cubicBezTo>
                  <a:cubicBezTo>
                    <a:pt x="13905" y="554"/>
                    <a:pt x="17185" y="1"/>
                    <a:pt x="19723" y="1526"/>
                  </a:cubicBezTo>
                  <a:cubicBezTo>
                    <a:pt x="20193" y="1818"/>
                    <a:pt x="20632" y="2152"/>
                    <a:pt x="21040" y="2518"/>
                  </a:cubicBezTo>
                  <a:cubicBezTo>
                    <a:pt x="22220" y="3563"/>
                    <a:pt x="23286" y="4785"/>
                    <a:pt x="24769" y="5234"/>
                  </a:cubicBezTo>
                  <a:cubicBezTo>
                    <a:pt x="26315" y="5704"/>
                    <a:pt x="28007" y="5234"/>
                    <a:pt x="29595" y="5548"/>
                  </a:cubicBezTo>
                  <a:cubicBezTo>
                    <a:pt x="31925" y="6018"/>
                    <a:pt x="33627" y="8138"/>
                    <a:pt x="34306" y="10405"/>
                  </a:cubicBezTo>
                  <a:cubicBezTo>
                    <a:pt x="34338" y="10510"/>
                    <a:pt x="34369" y="10624"/>
                    <a:pt x="34390" y="107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" name="Google Shape;78;p10"/>
            <p:cNvSpPr/>
            <p:nvPr/>
          </p:nvSpPr>
          <p:spPr>
            <a:xfrm rot="10800000">
              <a:off x="4705541" y="-1083724"/>
              <a:ext cx="4862709" cy="4183299"/>
            </a:xfrm>
            <a:custGeom>
              <a:avLst/>
              <a:gdLst/>
              <a:ahLst/>
              <a:cxnLst/>
              <a:rect l="l" t="t" r="r" b="b"/>
              <a:pathLst>
                <a:path w="36699" h="26524" extrusionOk="0">
                  <a:moveTo>
                    <a:pt x="33178" y="18794"/>
                  </a:moveTo>
                  <a:cubicBezTo>
                    <a:pt x="32645" y="17258"/>
                    <a:pt x="32781" y="15576"/>
                    <a:pt x="33073" y="13988"/>
                  </a:cubicBezTo>
                  <a:cubicBezTo>
                    <a:pt x="33355" y="12390"/>
                    <a:pt x="33763" y="10802"/>
                    <a:pt x="33742" y="9183"/>
                  </a:cubicBezTo>
                  <a:cubicBezTo>
                    <a:pt x="33690" y="6498"/>
                    <a:pt x="32457" y="3970"/>
                    <a:pt x="30368" y="2278"/>
                  </a:cubicBezTo>
                  <a:cubicBezTo>
                    <a:pt x="28257" y="617"/>
                    <a:pt x="25510" y="1"/>
                    <a:pt x="22888" y="586"/>
                  </a:cubicBezTo>
                  <a:cubicBezTo>
                    <a:pt x="21258" y="962"/>
                    <a:pt x="19723" y="1808"/>
                    <a:pt x="18051" y="1881"/>
                  </a:cubicBezTo>
                  <a:cubicBezTo>
                    <a:pt x="16338" y="1954"/>
                    <a:pt x="14709" y="1192"/>
                    <a:pt x="13016" y="878"/>
                  </a:cubicBezTo>
                  <a:cubicBezTo>
                    <a:pt x="9005" y="147"/>
                    <a:pt x="4701" y="2163"/>
                    <a:pt x="2455" y="5569"/>
                  </a:cubicBezTo>
                  <a:cubicBezTo>
                    <a:pt x="219" y="8974"/>
                    <a:pt x="0" y="13539"/>
                    <a:pt x="1640" y="17279"/>
                  </a:cubicBezTo>
                  <a:cubicBezTo>
                    <a:pt x="3291" y="21008"/>
                    <a:pt x="6654" y="23871"/>
                    <a:pt x="10509" y="25197"/>
                  </a:cubicBezTo>
                  <a:cubicBezTo>
                    <a:pt x="14374" y="26524"/>
                    <a:pt x="18668" y="26378"/>
                    <a:pt x="22533" y="25082"/>
                  </a:cubicBezTo>
                  <a:cubicBezTo>
                    <a:pt x="24434" y="24445"/>
                    <a:pt x="26241" y="23557"/>
                    <a:pt x="28163" y="23014"/>
                  </a:cubicBezTo>
                  <a:cubicBezTo>
                    <a:pt x="30086" y="22460"/>
                    <a:pt x="32206" y="22293"/>
                    <a:pt x="34034" y="23098"/>
                  </a:cubicBezTo>
                  <a:lnTo>
                    <a:pt x="36698" y="21698"/>
                  </a:lnTo>
                  <a:cubicBezTo>
                    <a:pt x="35079" y="21656"/>
                    <a:pt x="33710" y="20319"/>
                    <a:pt x="33178" y="1879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79" name="Google Shape;79;p10"/>
          <p:cNvSpPr txBox="1">
            <a:spLocks noGrp="1"/>
          </p:cNvSpPr>
          <p:nvPr>
            <p:ph type="title"/>
          </p:nvPr>
        </p:nvSpPr>
        <p:spPr>
          <a:xfrm>
            <a:off x="6603433" y="732800"/>
            <a:ext cx="4636000" cy="29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2800"/>
              <a:buNone/>
              <a:defRPr sz="4267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818649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1"/>
          <p:cNvSpPr txBox="1">
            <a:spLocks noGrp="1"/>
          </p:cNvSpPr>
          <p:nvPr>
            <p:ph type="title" hasCustomPrompt="1"/>
          </p:nvPr>
        </p:nvSpPr>
        <p:spPr>
          <a:xfrm>
            <a:off x="1953400" y="1811660"/>
            <a:ext cx="8285200" cy="198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1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2pPr>
            <a:lvl3pPr lvl="2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3pPr>
            <a:lvl4pPr lvl="3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4pPr>
            <a:lvl5pPr lvl="4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5pPr>
            <a:lvl6pPr lvl="5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6pPr>
            <a:lvl7pPr lvl="6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7pPr>
            <a:lvl8pPr lvl="7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8pPr>
            <a:lvl9pPr lvl="8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9pPr>
          </a:lstStyle>
          <a:p>
            <a:r>
              <a:t>xx%</a:t>
            </a:r>
          </a:p>
        </p:txBody>
      </p:sp>
      <p:sp>
        <p:nvSpPr>
          <p:cNvPr id="82" name="Google Shape;82;p11"/>
          <p:cNvSpPr txBox="1">
            <a:spLocks noGrp="1"/>
          </p:cNvSpPr>
          <p:nvPr>
            <p:ph type="subTitle" idx="1"/>
          </p:nvPr>
        </p:nvSpPr>
        <p:spPr>
          <a:xfrm>
            <a:off x="3268800" y="3800032"/>
            <a:ext cx="5654400" cy="67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83" name="Google Shape;83;p11"/>
          <p:cNvGrpSpPr/>
          <p:nvPr/>
        </p:nvGrpSpPr>
        <p:grpSpPr>
          <a:xfrm>
            <a:off x="-33" y="5101900"/>
            <a:ext cx="12192268" cy="1756085"/>
            <a:chOff x="-25" y="3826425"/>
            <a:chExt cx="9144201" cy="1317064"/>
          </a:xfrm>
        </p:grpSpPr>
        <p:sp>
          <p:nvSpPr>
            <p:cNvPr id="84" name="Google Shape;84;p11"/>
            <p:cNvSpPr/>
            <p:nvPr/>
          </p:nvSpPr>
          <p:spPr>
            <a:xfrm rot="10800000" flipH="1">
              <a:off x="-25" y="3826425"/>
              <a:ext cx="9144201" cy="1317064"/>
            </a:xfrm>
            <a:custGeom>
              <a:avLst/>
              <a:gdLst/>
              <a:ahLst/>
              <a:cxnLst/>
              <a:rect l="l" t="t" r="r" b="b"/>
              <a:pathLst>
                <a:path w="243213" h="29744" extrusionOk="0">
                  <a:moveTo>
                    <a:pt x="0" y="1"/>
                  </a:moveTo>
                  <a:lnTo>
                    <a:pt x="28" y="21129"/>
                  </a:lnTo>
                  <a:cubicBezTo>
                    <a:pt x="8090" y="16655"/>
                    <a:pt x="19451" y="14584"/>
                    <a:pt x="31790" y="14584"/>
                  </a:cubicBezTo>
                  <a:cubicBezTo>
                    <a:pt x="42184" y="14584"/>
                    <a:pt x="53272" y="16054"/>
                    <a:pt x="63666" y="18793"/>
                  </a:cubicBezTo>
                  <a:cubicBezTo>
                    <a:pt x="85699" y="23746"/>
                    <a:pt x="111508" y="29744"/>
                    <a:pt x="136136" y="29744"/>
                  </a:cubicBezTo>
                  <a:cubicBezTo>
                    <a:pt x="145786" y="29744"/>
                    <a:pt x="155254" y="28823"/>
                    <a:pt x="164242" y="26558"/>
                  </a:cubicBezTo>
                  <a:cubicBezTo>
                    <a:pt x="184856" y="19858"/>
                    <a:pt x="202754" y="17638"/>
                    <a:pt x="216713" y="17638"/>
                  </a:cubicBezTo>
                  <a:cubicBezTo>
                    <a:pt x="228721" y="17638"/>
                    <a:pt x="237813" y="19281"/>
                    <a:pt x="243212" y="21129"/>
                  </a:cubicBezTo>
                  <a:lnTo>
                    <a:pt x="24321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" name="Google Shape;85;p11"/>
            <p:cNvSpPr/>
            <p:nvPr/>
          </p:nvSpPr>
          <p:spPr>
            <a:xfrm rot="10800000" flipH="1">
              <a:off x="-25" y="3995530"/>
              <a:ext cx="9144201" cy="1147959"/>
            </a:xfrm>
            <a:custGeom>
              <a:avLst/>
              <a:gdLst/>
              <a:ahLst/>
              <a:cxnLst/>
              <a:rect l="l" t="t" r="r" b="b"/>
              <a:pathLst>
                <a:path w="243213" h="25925" extrusionOk="0">
                  <a:moveTo>
                    <a:pt x="0" y="1"/>
                  </a:moveTo>
                  <a:lnTo>
                    <a:pt x="28" y="19215"/>
                  </a:lnTo>
                  <a:cubicBezTo>
                    <a:pt x="9082" y="15031"/>
                    <a:pt x="22297" y="12770"/>
                    <a:pt x="36384" y="12770"/>
                  </a:cubicBezTo>
                  <a:cubicBezTo>
                    <a:pt x="45408" y="12770"/>
                    <a:pt x="54790" y="13698"/>
                    <a:pt x="63666" y="15643"/>
                  </a:cubicBezTo>
                  <a:cubicBezTo>
                    <a:pt x="88441" y="20300"/>
                    <a:pt x="110807" y="25924"/>
                    <a:pt x="133680" y="25924"/>
                  </a:cubicBezTo>
                  <a:cubicBezTo>
                    <a:pt x="143689" y="25924"/>
                    <a:pt x="153795" y="24847"/>
                    <a:pt x="164242" y="22141"/>
                  </a:cubicBezTo>
                  <a:cubicBezTo>
                    <a:pt x="181970" y="17465"/>
                    <a:pt x="197573" y="15903"/>
                    <a:pt x="210402" y="15903"/>
                  </a:cubicBezTo>
                  <a:cubicBezTo>
                    <a:pt x="225587" y="15903"/>
                    <a:pt x="236884" y="18091"/>
                    <a:pt x="243212" y="19891"/>
                  </a:cubicBezTo>
                  <a:lnTo>
                    <a:pt x="24321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86" name="Google Shape;86;p11"/>
          <p:cNvGrpSpPr/>
          <p:nvPr/>
        </p:nvGrpSpPr>
        <p:grpSpPr>
          <a:xfrm>
            <a:off x="-33" y="-12733"/>
            <a:ext cx="12192268" cy="1756085"/>
            <a:chOff x="-25" y="-9550"/>
            <a:chExt cx="9144201" cy="1317064"/>
          </a:xfrm>
        </p:grpSpPr>
        <p:sp>
          <p:nvSpPr>
            <p:cNvPr id="87" name="Google Shape;87;p11"/>
            <p:cNvSpPr/>
            <p:nvPr/>
          </p:nvSpPr>
          <p:spPr>
            <a:xfrm>
              <a:off x="-25" y="-9550"/>
              <a:ext cx="9144201" cy="1317064"/>
            </a:xfrm>
            <a:custGeom>
              <a:avLst/>
              <a:gdLst/>
              <a:ahLst/>
              <a:cxnLst/>
              <a:rect l="l" t="t" r="r" b="b"/>
              <a:pathLst>
                <a:path w="243213" h="29744" extrusionOk="0">
                  <a:moveTo>
                    <a:pt x="0" y="1"/>
                  </a:moveTo>
                  <a:lnTo>
                    <a:pt x="28" y="21129"/>
                  </a:lnTo>
                  <a:cubicBezTo>
                    <a:pt x="8090" y="16655"/>
                    <a:pt x="19451" y="14584"/>
                    <a:pt x="31790" y="14584"/>
                  </a:cubicBezTo>
                  <a:cubicBezTo>
                    <a:pt x="42184" y="14584"/>
                    <a:pt x="53272" y="16054"/>
                    <a:pt x="63666" y="18793"/>
                  </a:cubicBezTo>
                  <a:cubicBezTo>
                    <a:pt x="85699" y="23746"/>
                    <a:pt x="111508" y="29744"/>
                    <a:pt x="136136" y="29744"/>
                  </a:cubicBezTo>
                  <a:cubicBezTo>
                    <a:pt x="145786" y="29744"/>
                    <a:pt x="155254" y="28823"/>
                    <a:pt x="164242" y="26558"/>
                  </a:cubicBezTo>
                  <a:cubicBezTo>
                    <a:pt x="184856" y="19858"/>
                    <a:pt x="202754" y="17638"/>
                    <a:pt x="216713" y="17638"/>
                  </a:cubicBezTo>
                  <a:cubicBezTo>
                    <a:pt x="228721" y="17638"/>
                    <a:pt x="237813" y="19281"/>
                    <a:pt x="243212" y="21129"/>
                  </a:cubicBezTo>
                  <a:lnTo>
                    <a:pt x="24321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" name="Google Shape;88;p11"/>
            <p:cNvSpPr/>
            <p:nvPr/>
          </p:nvSpPr>
          <p:spPr>
            <a:xfrm>
              <a:off x="-25" y="-9550"/>
              <a:ext cx="9144201" cy="1147959"/>
            </a:xfrm>
            <a:custGeom>
              <a:avLst/>
              <a:gdLst/>
              <a:ahLst/>
              <a:cxnLst/>
              <a:rect l="l" t="t" r="r" b="b"/>
              <a:pathLst>
                <a:path w="243213" h="25925" extrusionOk="0">
                  <a:moveTo>
                    <a:pt x="0" y="1"/>
                  </a:moveTo>
                  <a:lnTo>
                    <a:pt x="28" y="19215"/>
                  </a:lnTo>
                  <a:cubicBezTo>
                    <a:pt x="9082" y="15031"/>
                    <a:pt x="22297" y="12770"/>
                    <a:pt x="36384" y="12770"/>
                  </a:cubicBezTo>
                  <a:cubicBezTo>
                    <a:pt x="45408" y="12770"/>
                    <a:pt x="54790" y="13698"/>
                    <a:pt x="63666" y="15643"/>
                  </a:cubicBezTo>
                  <a:cubicBezTo>
                    <a:pt x="88441" y="20300"/>
                    <a:pt x="110807" y="25924"/>
                    <a:pt x="133680" y="25924"/>
                  </a:cubicBezTo>
                  <a:cubicBezTo>
                    <a:pt x="143689" y="25924"/>
                    <a:pt x="153795" y="24847"/>
                    <a:pt x="164242" y="22141"/>
                  </a:cubicBezTo>
                  <a:cubicBezTo>
                    <a:pt x="181970" y="17465"/>
                    <a:pt x="197573" y="15903"/>
                    <a:pt x="210402" y="15903"/>
                  </a:cubicBezTo>
                  <a:cubicBezTo>
                    <a:pt x="225587" y="15903"/>
                    <a:pt x="236884" y="18091"/>
                    <a:pt x="243212" y="19891"/>
                  </a:cubicBezTo>
                  <a:lnTo>
                    <a:pt x="24321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73149831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88741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3"/>
          <p:cNvSpPr txBox="1">
            <a:spLocks noGrp="1"/>
          </p:cNvSpPr>
          <p:nvPr>
            <p:ph type="title"/>
          </p:nvPr>
        </p:nvSpPr>
        <p:spPr>
          <a:xfrm>
            <a:off x="952400" y="574233"/>
            <a:ext cx="10287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3"/>
          <p:cNvSpPr txBox="1">
            <a:spLocks noGrp="1"/>
          </p:cNvSpPr>
          <p:nvPr>
            <p:ph type="subTitle" idx="1"/>
          </p:nvPr>
        </p:nvSpPr>
        <p:spPr>
          <a:xfrm>
            <a:off x="2167584" y="1693833"/>
            <a:ext cx="3040400" cy="5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b="1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sz="3200" b="1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sz="3200" b="1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sz="3200" b="1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sz="3200" b="1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sz="3200" b="1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sz="3200" b="1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sz="3200" b="1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sz="3200" b="1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9pPr>
          </a:lstStyle>
          <a:p>
            <a:endParaRPr/>
          </a:p>
        </p:txBody>
      </p:sp>
      <p:sp>
        <p:nvSpPr>
          <p:cNvPr id="93" name="Google Shape;93;p13"/>
          <p:cNvSpPr txBox="1">
            <a:spLocks noGrp="1"/>
          </p:cNvSpPr>
          <p:nvPr>
            <p:ph type="subTitle" idx="2"/>
          </p:nvPr>
        </p:nvSpPr>
        <p:spPr>
          <a:xfrm>
            <a:off x="2167584" y="2216233"/>
            <a:ext cx="3040400" cy="89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3"/>
          <p:cNvSpPr txBox="1">
            <a:spLocks noGrp="1"/>
          </p:cNvSpPr>
          <p:nvPr>
            <p:ph type="title" idx="3" hasCustomPrompt="1"/>
          </p:nvPr>
        </p:nvSpPr>
        <p:spPr>
          <a:xfrm>
            <a:off x="952384" y="1946700"/>
            <a:ext cx="1359200" cy="68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5067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95" name="Google Shape;95;p13"/>
          <p:cNvSpPr txBox="1">
            <a:spLocks noGrp="1"/>
          </p:cNvSpPr>
          <p:nvPr>
            <p:ph type="subTitle" idx="4"/>
          </p:nvPr>
        </p:nvSpPr>
        <p:spPr>
          <a:xfrm>
            <a:off x="8199184" y="1693833"/>
            <a:ext cx="3040400" cy="5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b="1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sz="3200" b="1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sz="3200" b="1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sz="3200" b="1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sz="3200" b="1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sz="3200" b="1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sz="3200" b="1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sz="3200" b="1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sz="3200" b="1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9pPr>
          </a:lstStyle>
          <a:p>
            <a:endParaRPr/>
          </a:p>
        </p:txBody>
      </p:sp>
      <p:sp>
        <p:nvSpPr>
          <p:cNvPr id="96" name="Google Shape;96;p13"/>
          <p:cNvSpPr txBox="1">
            <a:spLocks noGrp="1"/>
          </p:cNvSpPr>
          <p:nvPr>
            <p:ph type="subTitle" idx="5"/>
          </p:nvPr>
        </p:nvSpPr>
        <p:spPr>
          <a:xfrm>
            <a:off x="8199184" y="2216233"/>
            <a:ext cx="3040400" cy="89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3"/>
          <p:cNvSpPr txBox="1">
            <a:spLocks noGrp="1"/>
          </p:cNvSpPr>
          <p:nvPr>
            <p:ph type="title" idx="6" hasCustomPrompt="1"/>
          </p:nvPr>
        </p:nvSpPr>
        <p:spPr>
          <a:xfrm>
            <a:off x="6983984" y="1946700"/>
            <a:ext cx="1359200" cy="68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5067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98" name="Google Shape;98;p13"/>
          <p:cNvSpPr txBox="1">
            <a:spLocks noGrp="1"/>
          </p:cNvSpPr>
          <p:nvPr>
            <p:ph type="subTitle" idx="7"/>
          </p:nvPr>
        </p:nvSpPr>
        <p:spPr>
          <a:xfrm>
            <a:off x="2167584" y="3610233"/>
            <a:ext cx="3040400" cy="5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b="1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sz="3200" b="1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sz="3200" b="1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sz="3200" b="1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sz="3200" b="1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sz="3200" b="1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sz="3200" b="1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sz="3200" b="1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sz="3200" b="1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9pPr>
          </a:lstStyle>
          <a:p>
            <a:endParaRPr/>
          </a:p>
        </p:txBody>
      </p:sp>
      <p:sp>
        <p:nvSpPr>
          <p:cNvPr id="99" name="Google Shape;99;p13"/>
          <p:cNvSpPr txBox="1">
            <a:spLocks noGrp="1"/>
          </p:cNvSpPr>
          <p:nvPr>
            <p:ph type="subTitle" idx="8"/>
          </p:nvPr>
        </p:nvSpPr>
        <p:spPr>
          <a:xfrm>
            <a:off x="2167584" y="4132633"/>
            <a:ext cx="3040400" cy="89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13"/>
          <p:cNvSpPr txBox="1">
            <a:spLocks noGrp="1"/>
          </p:cNvSpPr>
          <p:nvPr>
            <p:ph type="title" idx="9" hasCustomPrompt="1"/>
          </p:nvPr>
        </p:nvSpPr>
        <p:spPr>
          <a:xfrm>
            <a:off x="952384" y="3863100"/>
            <a:ext cx="1359200" cy="68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5067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101" name="Google Shape;101;p13"/>
          <p:cNvSpPr txBox="1">
            <a:spLocks noGrp="1"/>
          </p:cNvSpPr>
          <p:nvPr>
            <p:ph type="subTitle" idx="13"/>
          </p:nvPr>
        </p:nvSpPr>
        <p:spPr>
          <a:xfrm>
            <a:off x="8199184" y="3610233"/>
            <a:ext cx="3040400" cy="5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b="1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sz="3200" b="1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sz="3200" b="1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sz="3200" b="1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sz="3200" b="1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sz="3200" b="1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sz="3200" b="1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sz="3200" b="1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sz="3200" b="1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9pPr>
          </a:lstStyle>
          <a:p>
            <a:endParaRPr/>
          </a:p>
        </p:txBody>
      </p:sp>
      <p:sp>
        <p:nvSpPr>
          <p:cNvPr id="102" name="Google Shape;102;p13"/>
          <p:cNvSpPr txBox="1">
            <a:spLocks noGrp="1"/>
          </p:cNvSpPr>
          <p:nvPr>
            <p:ph type="subTitle" idx="14"/>
          </p:nvPr>
        </p:nvSpPr>
        <p:spPr>
          <a:xfrm>
            <a:off x="8199184" y="4132633"/>
            <a:ext cx="3040400" cy="89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13"/>
          <p:cNvSpPr txBox="1">
            <a:spLocks noGrp="1"/>
          </p:cNvSpPr>
          <p:nvPr>
            <p:ph type="title" idx="15" hasCustomPrompt="1"/>
          </p:nvPr>
        </p:nvSpPr>
        <p:spPr>
          <a:xfrm>
            <a:off x="6983984" y="3863100"/>
            <a:ext cx="1359200" cy="68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5067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t>xx%</a:t>
            </a:r>
          </a:p>
        </p:txBody>
      </p:sp>
      <p:grpSp>
        <p:nvGrpSpPr>
          <p:cNvPr id="104" name="Google Shape;104;p13"/>
          <p:cNvGrpSpPr/>
          <p:nvPr/>
        </p:nvGrpSpPr>
        <p:grpSpPr>
          <a:xfrm>
            <a:off x="-33" y="5110569"/>
            <a:ext cx="12192268" cy="1747396"/>
            <a:chOff x="-25" y="3832926"/>
            <a:chExt cx="9144201" cy="1310547"/>
          </a:xfrm>
        </p:grpSpPr>
        <p:sp>
          <p:nvSpPr>
            <p:cNvPr id="105" name="Google Shape;105;p13"/>
            <p:cNvSpPr/>
            <p:nvPr/>
          </p:nvSpPr>
          <p:spPr>
            <a:xfrm>
              <a:off x="-25" y="3832926"/>
              <a:ext cx="9144201" cy="1310547"/>
            </a:xfrm>
            <a:custGeom>
              <a:avLst/>
              <a:gdLst/>
              <a:ahLst/>
              <a:cxnLst/>
              <a:rect l="l" t="t" r="r" b="b"/>
              <a:pathLst>
                <a:path w="243213" h="26249" extrusionOk="0">
                  <a:moveTo>
                    <a:pt x="0" y="0"/>
                  </a:moveTo>
                  <a:lnTo>
                    <a:pt x="0" y="26248"/>
                  </a:lnTo>
                  <a:lnTo>
                    <a:pt x="243212" y="26248"/>
                  </a:lnTo>
                  <a:lnTo>
                    <a:pt x="243212" y="0"/>
                  </a:lnTo>
                  <a:cubicBezTo>
                    <a:pt x="197941" y="10958"/>
                    <a:pt x="155521" y="16168"/>
                    <a:pt x="115696" y="16168"/>
                  </a:cubicBezTo>
                  <a:cubicBezTo>
                    <a:pt x="74442" y="16168"/>
                    <a:pt x="35972" y="10578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6" name="Google Shape;106;p13"/>
            <p:cNvSpPr/>
            <p:nvPr/>
          </p:nvSpPr>
          <p:spPr>
            <a:xfrm>
              <a:off x="-25" y="3908766"/>
              <a:ext cx="9144201" cy="1234707"/>
            </a:xfrm>
            <a:custGeom>
              <a:avLst/>
              <a:gdLst/>
              <a:ahLst/>
              <a:cxnLst/>
              <a:rect l="l" t="t" r="r" b="b"/>
              <a:pathLst>
                <a:path w="243213" h="24730" extrusionOk="0">
                  <a:moveTo>
                    <a:pt x="0" y="0"/>
                  </a:moveTo>
                  <a:lnTo>
                    <a:pt x="0" y="24729"/>
                  </a:lnTo>
                  <a:lnTo>
                    <a:pt x="243212" y="24729"/>
                  </a:lnTo>
                  <a:lnTo>
                    <a:pt x="243212" y="0"/>
                  </a:lnTo>
                  <a:cubicBezTo>
                    <a:pt x="192482" y="11815"/>
                    <a:pt x="154490" y="17578"/>
                    <a:pt x="118059" y="17578"/>
                  </a:cubicBezTo>
                  <a:cubicBezTo>
                    <a:pt x="81010" y="17578"/>
                    <a:pt x="45576" y="11618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92653596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4"/>
          <p:cNvSpPr txBox="1">
            <a:spLocks noGrp="1"/>
          </p:cNvSpPr>
          <p:nvPr>
            <p:ph type="title"/>
          </p:nvPr>
        </p:nvSpPr>
        <p:spPr>
          <a:xfrm>
            <a:off x="952400" y="574233"/>
            <a:ext cx="10287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4"/>
          <p:cNvSpPr txBox="1">
            <a:spLocks noGrp="1"/>
          </p:cNvSpPr>
          <p:nvPr>
            <p:ph type="subTitle" idx="1"/>
          </p:nvPr>
        </p:nvSpPr>
        <p:spPr>
          <a:xfrm>
            <a:off x="952384" y="3484533"/>
            <a:ext cx="3040400" cy="5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b="1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sz="3200" b="1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sz="3200" b="1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sz="3200" b="1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sz="3200" b="1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sz="3200" b="1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sz="3200" b="1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sz="3200" b="1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sz="3200" b="1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9pPr>
          </a:lstStyle>
          <a:p>
            <a:endParaRPr/>
          </a:p>
        </p:txBody>
      </p:sp>
      <p:sp>
        <p:nvSpPr>
          <p:cNvPr id="110" name="Google Shape;110;p14"/>
          <p:cNvSpPr txBox="1">
            <a:spLocks noGrp="1"/>
          </p:cNvSpPr>
          <p:nvPr>
            <p:ph type="subTitle" idx="2"/>
          </p:nvPr>
        </p:nvSpPr>
        <p:spPr>
          <a:xfrm>
            <a:off x="952400" y="4006933"/>
            <a:ext cx="3040400" cy="11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14"/>
          <p:cNvSpPr txBox="1">
            <a:spLocks noGrp="1"/>
          </p:cNvSpPr>
          <p:nvPr>
            <p:ph type="subTitle" idx="3"/>
          </p:nvPr>
        </p:nvSpPr>
        <p:spPr>
          <a:xfrm>
            <a:off x="4575784" y="3484533"/>
            <a:ext cx="3040400" cy="5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b="1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sz="3200" b="1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sz="3200" b="1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sz="3200" b="1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sz="3200" b="1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sz="3200" b="1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sz="3200" b="1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sz="3200" b="1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sz="3200" b="1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9pPr>
          </a:lstStyle>
          <a:p>
            <a:endParaRPr/>
          </a:p>
        </p:txBody>
      </p:sp>
      <p:sp>
        <p:nvSpPr>
          <p:cNvPr id="112" name="Google Shape;112;p14"/>
          <p:cNvSpPr txBox="1">
            <a:spLocks noGrp="1"/>
          </p:cNvSpPr>
          <p:nvPr>
            <p:ph type="subTitle" idx="4"/>
          </p:nvPr>
        </p:nvSpPr>
        <p:spPr>
          <a:xfrm>
            <a:off x="4575800" y="4006933"/>
            <a:ext cx="3040400" cy="11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14"/>
          <p:cNvSpPr txBox="1">
            <a:spLocks noGrp="1"/>
          </p:cNvSpPr>
          <p:nvPr>
            <p:ph type="subTitle" idx="5"/>
          </p:nvPr>
        </p:nvSpPr>
        <p:spPr>
          <a:xfrm>
            <a:off x="8199184" y="3484533"/>
            <a:ext cx="3040400" cy="5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b="1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sz="3200" b="1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sz="3200" b="1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sz="3200" b="1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sz="3200" b="1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sz="3200" b="1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sz="3200" b="1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sz="3200" b="1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sz="3200" b="1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9pPr>
          </a:lstStyle>
          <a:p>
            <a:endParaRPr/>
          </a:p>
        </p:txBody>
      </p:sp>
      <p:sp>
        <p:nvSpPr>
          <p:cNvPr id="114" name="Google Shape;114;p14"/>
          <p:cNvSpPr txBox="1">
            <a:spLocks noGrp="1"/>
          </p:cNvSpPr>
          <p:nvPr>
            <p:ph type="subTitle" idx="6"/>
          </p:nvPr>
        </p:nvSpPr>
        <p:spPr>
          <a:xfrm>
            <a:off x="8199200" y="4006933"/>
            <a:ext cx="3040400" cy="11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15" name="Google Shape;115;p14"/>
          <p:cNvGrpSpPr/>
          <p:nvPr/>
        </p:nvGrpSpPr>
        <p:grpSpPr>
          <a:xfrm>
            <a:off x="6793034" y="1"/>
            <a:ext cx="5398975" cy="1887500"/>
            <a:chOff x="5094775" y="0"/>
            <a:chExt cx="4049231" cy="1415625"/>
          </a:xfrm>
        </p:grpSpPr>
        <p:sp>
          <p:nvSpPr>
            <p:cNvPr id="116" name="Google Shape;116;p14"/>
            <p:cNvSpPr/>
            <p:nvPr/>
          </p:nvSpPr>
          <p:spPr>
            <a:xfrm>
              <a:off x="5094775" y="0"/>
              <a:ext cx="4049230" cy="1415625"/>
            </a:xfrm>
            <a:custGeom>
              <a:avLst/>
              <a:gdLst/>
              <a:ahLst/>
              <a:cxnLst/>
              <a:rect l="l" t="t" r="r" b="b"/>
              <a:pathLst>
                <a:path w="119025" h="56625" extrusionOk="0">
                  <a:moveTo>
                    <a:pt x="1" y="0"/>
                  </a:moveTo>
                  <a:lnTo>
                    <a:pt x="1" y="0"/>
                  </a:lnTo>
                  <a:cubicBezTo>
                    <a:pt x="15767" y="12126"/>
                    <a:pt x="56732" y="13559"/>
                    <a:pt x="72155" y="26631"/>
                  </a:cubicBezTo>
                  <a:cubicBezTo>
                    <a:pt x="84384" y="36173"/>
                    <a:pt x="93140" y="56625"/>
                    <a:pt x="107046" y="56625"/>
                  </a:cubicBezTo>
                  <a:cubicBezTo>
                    <a:pt x="110644" y="56625"/>
                    <a:pt x="114587" y="55255"/>
                    <a:pt x="119025" y="51973"/>
                  </a:cubicBezTo>
                  <a:lnTo>
                    <a:pt x="119025" y="619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7" name="Google Shape;117;p14"/>
            <p:cNvSpPr/>
            <p:nvPr/>
          </p:nvSpPr>
          <p:spPr>
            <a:xfrm>
              <a:off x="5190372" y="0"/>
              <a:ext cx="3953634" cy="1260475"/>
            </a:xfrm>
            <a:custGeom>
              <a:avLst/>
              <a:gdLst/>
              <a:ahLst/>
              <a:cxnLst/>
              <a:rect l="l" t="t" r="r" b="b"/>
              <a:pathLst>
                <a:path w="116215" h="50419" extrusionOk="0">
                  <a:moveTo>
                    <a:pt x="0" y="0"/>
                  </a:moveTo>
                  <a:cubicBezTo>
                    <a:pt x="15738" y="12126"/>
                    <a:pt x="53922" y="7367"/>
                    <a:pt x="69345" y="20439"/>
                  </a:cubicBezTo>
                  <a:cubicBezTo>
                    <a:pt x="81593" y="29978"/>
                    <a:pt x="90351" y="50418"/>
                    <a:pt x="104235" y="50418"/>
                  </a:cubicBezTo>
                  <a:cubicBezTo>
                    <a:pt x="107834" y="50418"/>
                    <a:pt x="111777" y="49045"/>
                    <a:pt x="116215" y="45752"/>
                  </a:cubicBezTo>
                  <a:lnTo>
                    <a:pt x="11621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18" name="Google Shape;118;p14"/>
          <p:cNvGrpSpPr/>
          <p:nvPr/>
        </p:nvGrpSpPr>
        <p:grpSpPr>
          <a:xfrm>
            <a:off x="7" y="3956068"/>
            <a:ext cx="5117493" cy="2901941"/>
            <a:chOff x="5" y="2967051"/>
            <a:chExt cx="3838120" cy="2176456"/>
          </a:xfrm>
        </p:grpSpPr>
        <p:sp>
          <p:nvSpPr>
            <p:cNvPr id="119" name="Google Shape;119;p14"/>
            <p:cNvSpPr/>
            <p:nvPr/>
          </p:nvSpPr>
          <p:spPr>
            <a:xfrm flipH="1">
              <a:off x="5" y="2967051"/>
              <a:ext cx="3838120" cy="2176455"/>
            </a:xfrm>
            <a:custGeom>
              <a:avLst/>
              <a:gdLst/>
              <a:ahLst/>
              <a:cxnLst/>
              <a:rect l="l" t="t" r="r" b="b"/>
              <a:pathLst>
                <a:path w="105923" h="60065" extrusionOk="0">
                  <a:moveTo>
                    <a:pt x="105923" y="0"/>
                  </a:moveTo>
                  <a:cubicBezTo>
                    <a:pt x="94585" y="36911"/>
                    <a:pt x="50641" y="50837"/>
                    <a:pt x="1" y="60065"/>
                  </a:cubicBezTo>
                  <a:lnTo>
                    <a:pt x="105923" y="60065"/>
                  </a:lnTo>
                  <a:lnTo>
                    <a:pt x="10592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0" name="Google Shape;120;p14"/>
            <p:cNvSpPr/>
            <p:nvPr/>
          </p:nvSpPr>
          <p:spPr>
            <a:xfrm flipH="1">
              <a:off x="6" y="3232074"/>
              <a:ext cx="3632196" cy="1911432"/>
            </a:xfrm>
            <a:custGeom>
              <a:avLst/>
              <a:gdLst/>
              <a:ahLst/>
              <a:cxnLst/>
              <a:rect l="l" t="t" r="r" b="b"/>
              <a:pathLst>
                <a:path w="100240" h="52751" extrusionOk="0">
                  <a:moveTo>
                    <a:pt x="100240" y="1"/>
                  </a:moveTo>
                  <a:cubicBezTo>
                    <a:pt x="90281" y="32410"/>
                    <a:pt x="44480" y="44648"/>
                    <a:pt x="1" y="52751"/>
                  </a:cubicBezTo>
                  <a:lnTo>
                    <a:pt x="100240" y="52751"/>
                  </a:lnTo>
                  <a:lnTo>
                    <a:pt x="10024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92566495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 and two columns 1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" name="Google Shape;122;p15"/>
          <p:cNvGrpSpPr/>
          <p:nvPr/>
        </p:nvGrpSpPr>
        <p:grpSpPr>
          <a:xfrm>
            <a:off x="6902000" y="1567"/>
            <a:ext cx="5290000" cy="1688467"/>
            <a:chOff x="5176500" y="1175"/>
            <a:chExt cx="3967500" cy="1266350"/>
          </a:xfrm>
        </p:grpSpPr>
        <p:sp>
          <p:nvSpPr>
            <p:cNvPr id="123" name="Google Shape;123;p15"/>
            <p:cNvSpPr/>
            <p:nvPr/>
          </p:nvSpPr>
          <p:spPr>
            <a:xfrm flipH="1">
              <a:off x="5176500" y="1175"/>
              <a:ext cx="3967500" cy="1266350"/>
            </a:xfrm>
            <a:custGeom>
              <a:avLst/>
              <a:gdLst/>
              <a:ahLst/>
              <a:cxnLst/>
              <a:rect l="l" t="t" r="r" b="b"/>
              <a:pathLst>
                <a:path w="158700" h="50654" extrusionOk="0">
                  <a:moveTo>
                    <a:pt x="172" y="0"/>
                  </a:moveTo>
                  <a:lnTo>
                    <a:pt x="0" y="50654"/>
                  </a:lnTo>
                  <a:cubicBezTo>
                    <a:pt x="26832" y="36924"/>
                    <a:pt x="67693" y="27512"/>
                    <a:pt x="96725" y="27512"/>
                  </a:cubicBezTo>
                  <a:cubicBezTo>
                    <a:pt x="99517" y="27512"/>
                    <a:pt x="102199" y="27599"/>
                    <a:pt x="104748" y="27778"/>
                  </a:cubicBezTo>
                  <a:cubicBezTo>
                    <a:pt x="106286" y="27835"/>
                    <a:pt x="107780" y="27862"/>
                    <a:pt x="109231" y="27862"/>
                  </a:cubicBezTo>
                  <a:cubicBezTo>
                    <a:pt x="155412" y="27862"/>
                    <a:pt x="158699" y="0"/>
                    <a:pt x="1586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4" name="Google Shape;124;p15"/>
            <p:cNvSpPr/>
            <p:nvPr/>
          </p:nvSpPr>
          <p:spPr>
            <a:xfrm flipH="1">
              <a:off x="5176500" y="1175"/>
              <a:ext cx="3967500" cy="1143800"/>
            </a:xfrm>
            <a:custGeom>
              <a:avLst/>
              <a:gdLst/>
              <a:ahLst/>
              <a:cxnLst/>
              <a:rect l="l" t="t" r="r" b="b"/>
              <a:pathLst>
                <a:path w="158700" h="45752" extrusionOk="0">
                  <a:moveTo>
                    <a:pt x="172" y="0"/>
                  </a:moveTo>
                  <a:lnTo>
                    <a:pt x="0" y="45752"/>
                  </a:lnTo>
                  <a:cubicBezTo>
                    <a:pt x="26832" y="32022"/>
                    <a:pt x="67693" y="22610"/>
                    <a:pt x="96725" y="22610"/>
                  </a:cubicBezTo>
                  <a:cubicBezTo>
                    <a:pt x="99517" y="22610"/>
                    <a:pt x="102199" y="22697"/>
                    <a:pt x="104748" y="22876"/>
                  </a:cubicBezTo>
                  <a:cubicBezTo>
                    <a:pt x="106579" y="22944"/>
                    <a:pt x="108349" y="22976"/>
                    <a:pt x="110058" y="22976"/>
                  </a:cubicBezTo>
                  <a:cubicBezTo>
                    <a:pt x="155451" y="22976"/>
                    <a:pt x="158699" y="0"/>
                    <a:pt x="1586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25" name="Google Shape;125;p15"/>
          <p:cNvSpPr txBox="1">
            <a:spLocks noGrp="1"/>
          </p:cNvSpPr>
          <p:nvPr>
            <p:ph type="title"/>
          </p:nvPr>
        </p:nvSpPr>
        <p:spPr>
          <a:xfrm>
            <a:off x="952400" y="574233"/>
            <a:ext cx="10287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15"/>
          <p:cNvSpPr txBox="1">
            <a:spLocks noGrp="1"/>
          </p:cNvSpPr>
          <p:nvPr>
            <p:ph type="subTitle" idx="1"/>
          </p:nvPr>
        </p:nvSpPr>
        <p:spPr>
          <a:xfrm>
            <a:off x="2012803" y="2011333"/>
            <a:ext cx="3451200" cy="5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b="1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sz="3200" b="1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sz="3200" b="1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sz="3200" b="1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sz="3200" b="1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sz="3200" b="1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sz="3200" b="1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sz="3200" b="1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sz="3200" b="1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9pPr>
          </a:lstStyle>
          <a:p>
            <a:endParaRPr/>
          </a:p>
        </p:txBody>
      </p:sp>
      <p:sp>
        <p:nvSpPr>
          <p:cNvPr id="127" name="Google Shape;127;p15"/>
          <p:cNvSpPr txBox="1">
            <a:spLocks noGrp="1"/>
          </p:cNvSpPr>
          <p:nvPr>
            <p:ph type="subTitle" idx="2"/>
          </p:nvPr>
        </p:nvSpPr>
        <p:spPr>
          <a:xfrm>
            <a:off x="2012833" y="4159333"/>
            <a:ext cx="3451200" cy="14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15"/>
          <p:cNvSpPr txBox="1">
            <a:spLocks noGrp="1"/>
          </p:cNvSpPr>
          <p:nvPr>
            <p:ph type="subTitle" idx="3"/>
          </p:nvPr>
        </p:nvSpPr>
        <p:spPr>
          <a:xfrm>
            <a:off x="6727979" y="2011333"/>
            <a:ext cx="3451200" cy="5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b="1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sz="3200" b="1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sz="3200" b="1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sz="3200" b="1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sz="3200" b="1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sz="3200" b="1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sz="3200" b="1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sz="3200" b="1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sz="3200" b="1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9pPr>
          </a:lstStyle>
          <a:p>
            <a:endParaRPr/>
          </a:p>
        </p:txBody>
      </p:sp>
      <p:sp>
        <p:nvSpPr>
          <p:cNvPr id="129" name="Google Shape;129;p15"/>
          <p:cNvSpPr txBox="1">
            <a:spLocks noGrp="1"/>
          </p:cNvSpPr>
          <p:nvPr>
            <p:ph type="subTitle" idx="4"/>
          </p:nvPr>
        </p:nvSpPr>
        <p:spPr>
          <a:xfrm>
            <a:off x="6728004" y="4159333"/>
            <a:ext cx="3451200" cy="14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30" name="Google Shape;130;p15"/>
          <p:cNvGrpSpPr/>
          <p:nvPr/>
        </p:nvGrpSpPr>
        <p:grpSpPr>
          <a:xfrm>
            <a:off x="49" y="4235534"/>
            <a:ext cx="4624601" cy="2622441"/>
            <a:chOff x="36" y="3176650"/>
            <a:chExt cx="3468451" cy="1966831"/>
          </a:xfrm>
        </p:grpSpPr>
        <p:sp>
          <p:nvSpPr>
            <p:cNvPr id="131" name="Google Shape;131;p15"/>
            <p:cNvSpPr/>
            <p:nvPr/>
          </p:nvSpPr>
          <p:spPr>
            <a:xfrm flipH="1">
              <a:off x="38" y="3176650"/>
              <a:ext cx="3468449" cy="1966828"/>
            </a:xfrm>
            <a:custGeom>
              <a:avLst/>
              <a:gdLst/>
              <a:ahLst/>
              <a:cxnLst/>
              <a:rect l="l" t="t" r="r" b="b"/>
              <a:pathLst>
                <a:path w="105923" h="60065" extrusionOk="0">
                  <a:moveTo>
                    <a:pt x="105923" y="0"/>
                  </a:moveTo>
                  <a:cubicBezTo>
                    <a:pt x="94585" y="36911"/>
                    <a:pt x="50641" y="50837"/>
                    <a:pt x="1" y="60065"/>
                  </a:cubicBezTo>
                  <a:lnTo>
                    <a:pt x="105923" y="60065"/>
                  </a:lnTo>
                  <a:lnTo>
                    <a:pt x="10592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2" name="Google Shape;132;p15"/>
            <p:cNvSpPr/>
            <p:nvPr/>
          </p:nvSpPr>
          <p:spPr>
            <a:xfrm flipH="1">
              <a:off x="36" y="3416150"/>
              <a:ext cx="3282359" cy="1727331"/>
            </a:xfrm>
            <a:custGeom>
              <a:avLst/>
              <a:gdLst/>
              <a:ahLst/>
              <a:cxnLst/>
              <a:rect l="l" t="t" r="r" b="b"/>
              <a:pathLst>
                <a:path w="100240" h="52751" extrusionOk="0">
                  <a:moveTo>
                    <a:pt x="100240" y="1"/>
                  </a:moveTo>
                  <a:cubicBezTo>
                    <a:pt x="90281" y="32410"/>
                    <a:pt x="44480" y="44648"/>
                    <a:pt x="1" y="52751"/>
                  </a:cubicBezTo>
                  <a:lnTo>
                    <a:pt x="100240" y="52751"/>
                  </a:lnTo>
                  <a:lnTo>
                    <a:pt x="10024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05387090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Title and three columns 1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6"/>
          <p:cNvSpPr txBox="1">
            <a:spLocks noGrp="1"/>
          </p:cNvSpPr>
          <p:nvPr>
            <p:ph type="title"/>
          </p:nvPr>
        </p:nvSpPr>
        <p:spPr>
          <a:xfrm>
            <a:off x="952400" y="574233"/>
            <a:ext cx="10287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16"/>
          <p:cNvSpPr txBox="1">
            <a:spLocks noGrp="1"/>
          </p:cNvSpPr>
          <p:nvPr>
            <p:ph type="subTitle" idx="1"/>
          </p:nvPr>
        </p:nvSpPr>
        <p:spPr>
          <a:xfrm>
            <a:off x="1984649" y="3130553"/>
            <a:ext cx="4381600" cy="5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b="1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sz="3200" b="1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sz="3200" b="1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sz="3200" b="1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sz="3200" b="1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sz="3200" b="1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sz="3200" b="1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sz="3200" b="1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sz="3200" b="1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9pPr>
          </a:lstStyle>
          <a:p>
            <a:endParaRPr/>
          </a:p>
        </p:txBody>
      </p:sp>
      <p:sp>
        <p:nvSpPr>
          <p:cNvPr id="136" name="Google Shape;136;p16"/>
          <p:cNvSpPr txBox="1">
            <a:spLocks noGrp="1"/>
          </p:cNvSpPr>
          <p:nvPr>
            <p:ph type="subTitle" idx="2"/>
          </p:nvPr>
        </p:nvSpPr>
        <p:spPr>
          <a:xfrm>
            <a:off x="1984673" y="3611613"/>
            <a:ext cx="4381600" cy="11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16"/>
          <p:cNvSpPr txBox="1">
            <a:spLocks noGrp="1"/>
          </p:cNvSpPr>
          <p:nvPr>
            <p:ph type="subTitle" idx="3"/>
          </p:nvPr>
        </p:nvSpPr>
        <p:spPr>
          <a:xfrm>
            <a:off x="1984649" y="1643033"/>
            <a:ext cx="4381600" cy="5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b="1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sz="3200" b="1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sz="3200" b="1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sz="3200" b="1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sz="3200" b="1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sz="3200" b="1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sz="3200" b="1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sz="3200" b="1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sz="3200" b="1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9pPr>
          </a:lstStyle>
          <a:p>
            <a:endParaRPr/>
          </a:p>
        </p:txBody>
      </p:sp>
      <p:sp>
        <p:nvSpPr>
          <p:cNvPr id="138" name="Google Shape;138;p16"/>
          <p:cNvSpPr txBox="1">
            <a:spLocks noGrp="1"/>
          </p:cNvSpPr>
          <p:nvPr>
            <p:ph type="subTitle" idx="4"/>
          </p:nvPr>
        </p:nvSpPr>
        <p:spPr>
          <a:xfrm>
            <a:off x="1984673" y="2124093"/>
            <a:ext cx="4381600" cy="11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16"/>
          <p:cNvSpPr txBox="1">
            <a:spLocks noGrp="1"/>
          </p:cNvSpPr>
          <p:nvPr>
            <p:ph type="subTitle" idx="5"/>
          </p:nvPr>
        </p:nvSpPr>
        <p:spPr>
          <a:xfrm>
            <a:off x="1984649" y="4618073"/>
            <a:ext cx="4381600" cy="5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b="1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sz="3200" b="1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sz="3200" b="1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sz="3200" b="1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sz="3200" b="1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sz="3200" b="1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sz="3200" b="1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sz="3200" b="1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sz="3200" b="1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9pPr>
          </a:lstStyle>
          <a:p>
            <a:endParaRPr/>
          </a:p>
        </p:txBody>
      </p:sp>
      <p:sp>
        <p:nvSpPr>
          <p:cNvPr id="140" name="Google Shape;140;p16"/>
          <p:cNvSpPr txBox="1">
            <a:spLocks noGrp="1"/>
          </p:cNvSpPr>
          <p:nvPr>
            <p:ph type="subTitle" idx="6"/>
          </p:nvPr>
        </p:nvSpPr>
        <p:spPr>
          <a:xfrm>
            <a:off x="1984673" y="5099133"/>
            <a:ext cx="4381600" cy="11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41" name="Google Shape;141;p16"/>
          <p:cNvGrpSpPr/>
          <p:nvPr/>
        </p:nvGrpSpPr>
        <p:grpSpPr>
          <a:xfrm rot="10800000">
            <a:off x="7074507" y="2"/>
            <a:ext cx="5117493" cy="2901941"/>
            <a:chOff x="5" y="2967051"/>
            <a:chExt cx="3838120" cy="2176456"/>
          </a:xfrm>
        </p:grpSpPr>
        <p:sp>
          <p:nvSpPr>
            <p:cNvPr id="142" name="Google Shape;142;p16"/>
            <p:cNvSpPr/>
            <p:nvPr/>
          </p:nvSpPr>
          <p:spPr>
            <a:xfrm flipH="1">
              <a:off x="5" y="2967051"/>
              <a:ext cx="3838120" cy="2176455"/>
            </a:xfrm>
            <a:custGeom>
              <a:avLst/>
              <a:gdLst/>
              <a:ahLst/>
              <a:cxnLst/>
              <a:rect l="l" t="t" r="r" b="b"/>
              <a:pathLst>
                <a:path w="105923" h="60065" extrusionOk="0">
                  <a:moveTo>
                    <a:pt x="105923" y="0"/>
                  </a:moveTo>
                  <a:cubicBezTo>
                    <a:pt x="94585" y="36911"/>
                    <a:pt x="50641" y="50837"/>
                    <a:pt x="1" y="60065"/>
                  </a:cubicBezTo>
                  <a:lnTo>
                    <a:pt x="105923" y="60065"/>
                  </a:lnTo>
                  <a:lnTo>
                    <a:pt x="10592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3" name="Google Shape;143;p16"/>
            <p:cNvSpPr/>
            <p:nvPr/>
          </p:nvSpPr>
          <p:spPr>
            <a:xfrm flipH="1">
              <a:off x="6" y="3232074"/>
              <a:ext cx="3632196" cy="1911432"/>
            </a:xfrm>
            <a:custGeom>
              <a:avLst/>
              <a:gdLst/>
              <a:ahLst/>
              <a:cxnLst/>
              <a:rect l="l" t="t" r="r" b="b"/>
              <a:pathLst>
                <a:path w="100240" h="52751" extrusionOk="0">
                  <a:moveTo>
                    <a:pt x="100240" y="1"/>
                  </a:moveTo>
                  <a:cubicBezTo>
                    <a:pt x="90281" y="32410"/>
                    <a:pt x="44480" y="44648"/>
                    <a:pt x="1" y="52751"/>
                  </a:cubicBezTo>
                  <a:lnTo>
                    <a:pt x="100240" y="52751"/>
                  </a:lnTo>
                  <a:lnTo>
                    <a:pt x="10024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6303626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952400" y="574233"/>
            <a:ext cx="10287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46" name="Google Shape;46;p6"/>
          <p:cNvGrpSpPr/>
          <p:nvPr/>
        </p:nvGrpSpPr>
        <p:grpSpPr>
          <a:xfrm>
            <a:off x="-25333" y="3847965"/>
            <a:ext cx="3088884" cy="3023225"/>
            <a:chOff x="38" y="2499575"/>
            <a:chExt cx="2672662" cy="2615850"/>
          </a:xfrm>
        </p:grpSpPr>
        <p:sp>
          <p:nvSpPr>
            <p:cNvPr id="47" name="Google Shape;47;p6"/>
            <p:cNvSpPr/>
            <p:nvPr/>
          </p:nvSpPr>
          <p:spPr>
            <a:xfrm rot="5400000">
              <a:off x="28445" y="2471170"/>
              <a:ext cx="2615850" cy="2672659"/>
            </a:xfrm>
            <a:custGeom>
              <a:avLst/>
              <a:gdLst/>
              <a:ahLst/>
              <a:cxnLst/>
              <a:rect l="l" t="t" r="r" b="b"/>
              <a:pathLst>
                <a:path w="104634" h="92680" extrusionOk="0">
                  <a:moveTo>
                    <a:pt x="104634" y="0"/>
                  </a:moveTo>
                  <a:cubicBezTo>
                    <a:pt x="90329" y="7368"/>
                    <a:pt x="74649" y="32164"/>
                    <a:pt x="71094" y="50425"/>
                  </a:cubicBezTo>
                  <a:cubicBezTo>
                    <a:pt x="63755" y="77744"/>
                    <a:pt x="35203" y="88810"/>
                    <a:pt x="0" y="92680"/>
                  </a:cubicBezTo>
                  <a:lnTo>
                    <a:pt x="104634" y="92680"/>
                  </a:lnTo>
                  <a:lnTo>
                    <a:pt x="1046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" name="Google Shape;48;p6"/>
            <p:cNvSpPr/>
            <p:nvPr/>
          </p:nvSpPr>
          <p:spPr>
            <a:xfrm rot="5400000">
              <a:off x="31277" y="2625286"/>
              <a:ext cx="2458900" cy="2521378"/>
            </a:xfrm>
            <a:custGeom>
              <a:avLst/>
              <a:gdLst/>
              <a:ahLst/>
              <a:cxnLst/>
              <a:rect l="l" t="t" r="r" b="b"/>
              <a:pathLst>
                <a:path w="98356" h="87434" extrusionOk="0">
                  <a:moveTo>
                    <a:pt x="98356" y="0"/>
                  </a:moveTo>
                  <a:cubicBezTo>
                    <a:pt x="84051" y="7368"/>
                    <a:pt x="74677" y="26918"/>
                    <a:pt x="71094" y="45179"/>
                  </a:cubicBezTo>
                  <a:cubicBezTo>
                    <a:pt x="63727" y="72498"/>
                    <a:pt x="35203" y="83564"/>
                    <a:pt x="0" y="87434"/>
                  </a:cubicBezTo>
                  <a:lnTo>
                    <a:pt x="98356" y="87434"/>
                  </a:lnTo>
                  <a:lnTo>
                    <a:pt x="9835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88580596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7"/>
          <p:cNvSpPr txBox="1">
            <a:spLocks noGrp="1"/>
          </p:cNvSpPr>
          <p:nvPr>
            <p:ph type="title"/>
          </p:nvPr>
        </p:nvSpPr>
        <p:spPr>
          <a:xfrm>
            <a:off x="952400" y="574233"/>
            <a:ext cx="10287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17"/>
          <p:cNvSpPr txBox="1">
            <a:spLocks noGrp="1"/>
          </p:cNvSpPr>
          <p:nvPr>
            <p:ph type="subTitle" idx="1"/>
          </p:nvPr>
        </p:nvSpPr>
        <p:spPr>
          <a:xfrm>
            <a:off x="952384" y="1623711"/>
            <a:ext cx="3040400" cy="5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b="1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sz="3200" b="1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sz="3200" b="1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sz="3200" b="1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sz="3200" b="1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sz="3200" b="1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sz="3200" b="1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sz="3200" b="1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sz="3200" b="1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9pPr>
          </a:lstStyle>
          <a:p>
            <a:endParaRPr/>
          </a:p>
        </p:txBody>
      </p:sp>
      <p:sp>
        <p:nvSpPr>
          <p:cNvPr id="147" name="Google Shape;147;p17"/>
          <p:cNvSpPr txBox="1">
            <a:spLocks noGrp="1"/>
          </p:cNvSpPr>
          <p:nvPr>
            <p:ph type="subTitle" idx="2"/>
          </p:nvPr>
        </p:nvSpPr>
        <p:spPr>
          <a:xfrm>
            <a:off x="952400" y="2146111"/>
            <a:ext cx="3040400" cy="11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17"/>
          <p:cNvSpPr txBox="1">
            <a:spLocks noGrp="1"/>
          </p:cNvSpPr>
          <p:nvPr>
            <p:ph type="subTitle" idx="3"/>
          </p:nvPr>
        </p:nvSpPr>
        <p:spPr>
          <a:xfrm>
            <a:off x="4575784" y="1623711"/>
            <a:ext cx="3040400" cy="5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b="1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sz="3200" b="1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sz="3200" b="1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sz="3200" b="1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sz="3200" b="1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sz="3200" b="1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sz="3200" b="1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sz="3200" b="1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sz="3200" b="1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9pPr>
          </a:lstStyle>
          <a:p>
            <a:endParaRPr/>
          </a:p>
        </p:txBody>
      </p:sp>
      <p:sp>
        <p:nvSpPr>
          <p:cNvPr id="149" name="Google Shape;149;p17"/>
          <p:cNvSpPr txBox="1">
            <a:spLocks noGrp="1"/>
          </p:cNvSpPr>
          <p:nvPr>
            <p:ph type="subTitle" idx="4"/>
          </p:nvPr>
        </p:nvSpPr>
        <p:spPr>
          <a:xfrm>
            <a:off x="4575800" y="2146111"/>
            <a:ext cx="3040400" cy="11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17"/>
          <p:cNvSpPr txBox="1">
            <a:spLocks noGrp="1"/>
          </p:cNvSpPr>
          <p:nvPr>
            <p:ph type="subTitle" idx="5"/>
          </p:nvPr>
        </p:nvSpPr>
        <p:spPr>
          <a:xfrm>
            <a:off x="8199184" y="1623711"/>
            <a:ext cx="3040400" cy="5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b="1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sz="3200" b="1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sz="3200" b="1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sz="3200" b="1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sz="3200" b="1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sz="3200" b="1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sz="3200" b="1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sz="3200" b="1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sz="3200" b="1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9pPr>
          </a:lstStyle>
          <a:p>
            <a:endParaRPr/>
          </a:p>
        </p:txBody>
      </p:sp>
      <p:sp>
        <p:nvSpPr>
          <p:cNvPr id="151" name="Google Shape;151;p17"/>
          <p:cNvSpPr txBox="1">
            <a:spLocks noGrp="1"/>
          </p:cNvSpPr>
          <p:nvPr>
            <p:ph type="subTitle" idx="6"/>
          </p:nvPr>
        </p:nvSpPr>
        <p:spPr>
          <a:xfrm>
            <a:off x="8199200" y="2146111"/>
            <a:ext cx="3040400" cy="11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17"/>
          <p:cNvSpPr txBox="1">
            <a:spLocks noGrp="1"/>
          </p:cNvSpPr>
          <p:nvPr>
            <p:ph type="subTitle" idx="7"/>
          </p:nvPr>
        </p:nvSpPr>
        <p:spPr>
          <a:xfrm>
            <a:off x="952384" y="3639077"/>
            <a:ext cx="3040400" cy="5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b="1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sz="3200" b="1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sz="3200" b="1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sz="3200" b="1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sz="3200" b="1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sz="3200" b="1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sz="3200" b="1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sz="3200" b="1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sz="3200" b="1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9pPr>
          </a:lstStyle>
          <a:p>
            <a:endParaRPr/>
          </a:p>
        </p:txBody>
      </p:sp>
      <p:sp>
        <p:nvSpPr>
          <p:cNvPr id="153" name="Google Shape;153;p17"/>
          <p:cNvSpPr txBox="1">
            <a:spLocks noGrp="1"/>
          </p:cNvSpPr>
          <p:nvPr>
            <p:ph type="subTitle" idx="8"/>
          </p:nvPr>
        </p:nvSpPr>
        <p:spPr>
          <a:xfrm>
            <a:off x="952400" y="4161477"/>
            <a:ext cx="3040400" cy="11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17"/>
          <p:cNvSpPr txBox="1">
            <a:spLocks noGrp="1"/>
          </p:cNvSpPr>
          <p:nvPr>
            <p:ph type="subTitle" idx="9"/>
          </p:nvPr>
        </p:nvSpPr>
        <p:spPr>
          <a:xfrm>
            <a:off x="4575784" y="3639077"/>
            <a:ext cx="3040400" cy="5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b="1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sz="3200" b="1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sz="3200" b="1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sz="3200" b="1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sz="3200" b="1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sz="3200" b="1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sz="3200" b="1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sz="3200" b="1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sz="3200" b="1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9pPr>
          </a:lstStyle>
          <a:p>
            <a:endParaRPr/>
          </a:p>
        </p:txBody>
      </p:sp>
      <p:sp>
        <p:nvSpPr>
          <p:cNvPr id="155" name="Google Shape;155;p17"/>
          <p:cNvSpPr txBox="1">
            <a:spLocks noGrp="1"/>
          </p:cNvSpPr>
          <p:nvPr>
            <p:ph type="subTitle" idx="13"/>
          </p:nvPr>
        </p:nvSpPr>
        <p:spPr>
          <a:xfrm>
            <a:off x="4575800" y="4161477"/>
            <a:ext cx="3040400" cy="11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17"/>
          <p:cNvSpPr txBox="1">
            <a:spLocks noGrp="1"/>
          </p:cNvSpPr>
          <p:nvPr>
            <p:ph type="subTitle" idx="14"/>
          </p:nvPr>
        </p:nvSpPr>
        <p:spPr>
          <a:xfrm>
            <a:off x="8199184" y="3639077"/>
            <a:ext cx="3040400" cy="5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b="1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sz="3200" b="1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sz="3200" b="1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sz="3200" b="1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sz="3200" b="1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sz="3200" b="1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sz="3200" b="1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sz="3200" b="1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sz="3200" b="1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9pPr>
          </a:lstStyle>
          <a:p>
            <a:endParaRPr/>
          </a:p>
        </p:txBody>
      </p:sp>
      <p:sp>
        <p:nvSpPr>
          <p:cNvPr id="157" name="Google Shape;157;p17"/>
          <p:cNvSpPr txBox="1">
            <a:spLocks noGrp="1"/>
          </p:cNvSpPr>
          <p:nvPr>
            <p:ph type="subTitle" idx="15"/>
          </p:nvPr>
        </p:nvSpPr>
        <p:spPr>
          <a:xfrm>
            <a:off x="8199200" y="4161477"/>
            <a:ext cx="3040400" cy="11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58" name="Google Shape;158;p17"/>
          <p:cNvGrpSpPr/>
          <p:nvPr/>
        </p:nvGrpSpPr>
        <p:grpSpPr>
          <a:xfrm>
            <a:off x="-461467" y="5558101"/>
            <a:ext cx="13113235" cy="1325287"/>
            <a:chOff x="-346100" y="4168575"/>
            <a:chExt cx="9834926" cy="993965"/>
          </a:xfrm>
        </p:grpSpPr>
        <p:sp>
          <p:nvSpPr>
            <p:cNvPr id="159" name="Google Shape;159;p17"/>
            <p:cNvSpPr/>
            <p:nvPr/>
          </p:nvSpPr>
          <p:spPr>
            <a:xfrm>
              <a:off x="-346100" y="4168575"/>
              <a:ext cx="9834926" cy="993965"/>
            </a:xfrm>
            <a:custGeom>
              <a:avLst/>
              <a:gdLst/>
              <a:ahLst/>
              <a:cxnLst/>
              <a:rect l="l" t="t" r="r" b="b"/>
              <a:pathLst>
                <a:path w="243213" h="26437" extrusionOk="0">
                  <a:moveTo>
                    <a:pt x="197025" y="0"/>
                  </a:moveTo>
                  <a:cubicBezTo>
                    <a:pt x="180762" y="0"/>
                    <a:pt x="163286" y="5651"/>
                    <a:pt x="142271" y="10316"/>
                  </a:cubicBezTo>
                  <a:cubicBezTo>
                    <a:pt x="132109" y="11919"/>
                    <a:pt x="118042" y="14340"/>
                    <a:pt x="103476" y="14340"/>
                  </a:cubicBezTo>
                  <a:cubicBezTo>
                    <a:pt x="99129" y="14340"/>
                    <a:pt x="94738" y="14125"/>
                    <a:pt x="90393" y="13608"/>
                  </a:cubicBezTo>
                  <a:cubicBezTo>
                    <a:pt x="76889" y="12004"/>
                    <a:pt x="59249" y="2861"/>
                    <a:pt x="44479" y="2861"/>
                  </a:cubicBezTo>
                  <a:cubicBezTo>
                    <a:pt x="42605" y="2775"/>
                    <a:pt x="40823" y="2734"/>
                    <a:pt x="39124" y="2734"/>
                  </a:cubicBezTo>
                  <a:cubicBezTo>
                    <a:pt x="17308" y="2734"/>
                    <a:pt x="9345" y="9549"/>
                    <a:pt x="0" y="17406"/>
                  </a:cubicBezTo>
                  <a:lnTo>
                    <a:pt x="0" y="26436"/>
                  </a:lnTo>
                  <a:lnTo>
                    <a:pt x="243213" y="26436"/>
                  </a:lnTo>
                  <a:lnTo>
                    <a:pt x="243213" y="17237"/>
                  </a:lnTo>
                  <a:cubicBezTo>
                    <a:pt x="236292" y="9838"/>
                    <a:pt x="223210" y="4717"/>
                    <a:pt x="206949" y="779"/>
                  </a:cubicBezTo>
                  <a:cubicBezTo>
                    <a:pt x="203679" y="240"/>
                    <a:pt x="200378" y="0"/>
                    <a:pt x="1970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0" name="Google Shape;160;p17"/>
            <p:cNvSpPr/>
            <p:nvPr/>
          </p:nvSpPr>
          <p:spPr>
            <a:xfrm>
              <a:off x="-346100" y="4322048"/>
              <a:ext cx="9834926" cy="840492"/>
            </a:xfrm>
            <a:custGeom>
              <a:avLst/>
              <a:gdLst/>
              <a:ahLst/>
              <a:cxnLst/>
              <a:rect l="l" t="t" r="r" b="b"/>
              <a:pathLst>
                <a:path w="243213" h="22355" extrusionOk="0">
                  <a:moveTo>
                    <a:pt x="196992" y="1"/>
                  </a:moveTo>
                  <a:cubicBezTo>
                    <a:pt x="180739" y="1"/>
                    <a:pt x="163272" y="4771"/>
                    <a:pt x="142271" y="8710"/>
                  </a:cubicBezTo>
                  <a:cubicBezTo>
                    <a:pt x="132839" y="10538"/>
                    <a:pt x="119357" y="12228"/>
                    <a:pt x="105336" y="12228"/>
                  </a:cubicBezTo>
                  <a:cubicBezTo>
                    <a:pt x="100371" y="12228"/>
                    <a:pt x="95337" y="12016"/>
                    <a:pt x="90393" y="11523"/>
                  </a:cubicBezTo>
                  <a:cubicBezTo>
                    <a:pt x="76889" y="10144"/>
                    <a:pt x="59249" y="2408"/>
                    <a:pt x="44479" y="2408"/>
                  </a:cubicBezTo>
                  <a:cubicBezTo>
                    <a:pt x="42629" y="2338"/>
                    <a:pt x="40867" y="2304"/>
                    <a:pt x="39187" y="2304"/>
                  </a:cubicBezTo>
                  <a:cubicBezTo>
                    <a:pt x="17324" y="2304"/>
                    <a:pt x="9354" y="8068"/>
                    <a:pt x="0" y="14730"/>
                  </a:cubicBezTo>
                  <a:lnTo>
                    <a:pt x="0" y="22354"/>
                  </a:lnTo>
                  <a:lnTo>
                    <a:pt x="243213" y="22354"/>
                  </a:lnTo>
                  <a:lnTo>
                    <a:pt x="243213" y="14590"/>
                  </a:lnTo>
                  <a:cubicBezTo>
                    <a:pt x="236292" y="8316"/>
                    <a:pt x="223210" y="3983"/>
                    <a:pt x="206949" y="664"/>
                  </a:cubicBezTo>
                  <a:cubicBezTo>
                    <a:pt x="203668" y="205"/>
                    <a:pt x="200356" y="1"/>
                    <a:pt x="1969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337103825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2" name="Google Shape;162;p18"/>
          <p:cNvGrpSpPr/>
          <p:nvPr/>
        </p:nvGrpSpPr>
        <p:grpSpPr>
          <a:xfrm>
            <a:off x="7481633" y="169"/>
            <a:ext cx="4710367" cy="3717265"/>
            <a:chOff x="5611224" y="126"/>
            <a:chExt cx="3532775" cy="2787949"/>
          </a:xfrm>
        </p:grpSpPr>
        <p:sp>
          <p:nvSpPr>
            <p:cNvPr id="163" name="Google Shape;163;p18"/>
            <p:cNvSpPr/>
            <p:nvPr/>
          </p:nvSpPr>
          <p:spPr>
            <a:xfrm rot="10800000">
              <a:off x="5611224" y="126"/>
              <a:ext cx="3532775" cy="2787949"/>
            </a:xfrm>
            <a:custGeom>
              <a:avLst/>
              <a:gdLst/>
              <a:ahLst/>
              <a:cxnLst/>
              <a:rect l="l" t="t" r="r" b="b"/>
              <a:pathLst>
                <a:path w="131208" h="103545" extrusionOk="0">
                  <a:moveTo>
                    <a:pt x="0" y="1"/>
                  </a:moveTo>
                  <a:lnTo>
                    <a:pt x="0" y="103545"/>
                  </a:lnTo>
                  <a:lnTo>
                    <a:pt x="131208" y="103545"/>
                  </a:lnTo>
                  <a:cubicBezTo>
                    <a:pt x="121088" y="90157"/>
                    <a:pt x="95862" y="79092"/>
                    <a:pt x="67453" y="75652"/>
                  </a:cubicBezTo>
                  <a:cubicBezTo>
                    <a:pt x="41882" y="72155"/>
                    <a:pt x="745" y="35433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4" name="Google Shape;164;p18"/>
            <p:cNvSpPr/>
            <p:nvPr/>
          </p:nvSpPr>
          <p:spPr>
            <a:xfrm rot="10800000">
              <a:off x="5838148" y="4735"/>
              <a:ext cx="3305852" cy="2420531"/>
            </a:xfrm>
            <a:custGeom>
              <a:avLst/>
              <a:gdLst/>
              <a:ahLst/>
              <a:cxnLst/>
              <a:rect l="l" t="t" r="r" b="b"/>
              <a:pathLst>
                <a:path w="122780" h="89899" extrusionOk="0">
                  <a:moveTo>
                    <a:pt x="0" y="0"/>
                  </a:moveTo>
                  <a:lnTo>
                    <a:pt x="0" y="89899"/>
                  </a:lnTo>
                  <a:lnTo>
                    <a:pt x="122780" y="89899"/>
                  </a:lnTo>
                  <a:cubicBezTo>
                    <a:pt x="112689" y="76511"/>
                    <a:pt x="87462" y="65446"/>
                    <a:pt x="59053" y="62006"/>
                  </a:cubicBezTo>
                  <a:cubicBezTo>
                    <a:pt x="33483" y="58509"/>
                    <a:pt x="745" y="35403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65" name="Google Shape;165;p18"/>
          <p:cNvSpPr txBox="1">
            <a:spLocks noGrp="1"/>
          </p:cNvSpPr>
          <p:nvPr>
            <p:ph type="title"/>
          </p:nvPr>
        </p:nvSpPr>
        <p:spPr>
          <a:xfrm>
            <a:off x="952400" y="574233"/>
            <a:ext cx="10287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18"/>
          <p:cNvSpPr txBox="1">
            <a:spLocks noGrp="1"/>
          </p:cNvSpPr>
          <p:nvPr>
            <p:ph type="subTitle" idx="1"/>
          </p:nvPr>
        </p:nvSpPr>
        <p:spPr>
          <a:xfrm>
            <a:off x="2711251" y="1762060"/>
            <a:ext cx="3040400" cy="5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b="1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sz="3200" b="1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sz="3200" b="1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sz="3200" b="1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sz="3200" b="1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sz="3200" b="1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sz="3200" b="1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sz="3200" b="1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sz="3200" b="1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9pPr>
          </a:lstStyle>
          <a:p>
            <a:endParaRPr/>
          </a:p>
        </p:txBody>
      </p:sp>
      <p:sp>
        <p:nvSpPr>
          <p:cNvPr id="167" name="Google Shape;167;p18"/>
          <p:cNvSpPr txBox="1">
            <a:spLocks noGrp="1"/>
          </p:cNvSpPr>
          <p:nvPr>
            <p:ph type="subTitle" idx="2"/>
          </p:nvPr>
        </p:nvSpPr>
        <p:spPr>
          <a:xfrm>
            <a:off x="2711267" y="2284460"/>
            <a:ext cx="3040400" cy="11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18"/>
          <p:cNvSpPr txBox="1">
            <a:spLocks noGrp="1"/>
          </p:cNvSpPr>
          <p:nvPr>
            <p:ph type="subTitle" idx="3"/>
          </p:nvPr>
        </p:nvSpPr>
        <p:spPr>
          <a:xfrm>
            <a:off x="7874817" y="1762060"/>
            <a:ext cx="3040400" cy="5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b="1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sz="3200" b="1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sz="3200" b="1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sz="3200" b="1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sz="3200" b="1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sz="3200" b="1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sz="3200" b="1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sz="3200" b="1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sz="3200" b="1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9pPr>
          </a:lstStyle>
          <a:p>
            <a:endParaRPr/>
          </a:p>
        </p:txBody>
      </p:sp>
      <p:sp>
        <p:nvSpPr>
          <p:cNvPr id="169" name="Google Shape;169;p18"/>
          <p:cNvSpPr txBox="1">
            <a:spLocks noGrp="1"/>
          </p:cNvSpPr>
          <p:nvPr>
            <p:ph type="subTitle" idx="4"/>
          </p:nvPr>
        </p:nvSpPr>
        <p:spPr>
          <a:xfrm>
            <a:off x="7874833" y="2284460"/>
            <a:ext cx="3040400" cy="11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p18"/>
          <p:cNvSpPr txBox="1">
            <a:spLocks noGrp="1"/>
          </p:cNvSpPr>
          <p:nvPr>
            <p:ph type="subTitle" idx="5"/>
          </p:nvPr>
        </p:nvSpPr>
        <p:spPr>
          <a:xfrm>
            <a:off x="2711251" y="3972277"/>
            <a:ext cx="3040400" cy="5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b="1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sz="3200" b="1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sz="3200" b="1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sz="3200" b="1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sz="3200" b="1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sz="3200" b="1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sz="3200" b="1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sz="3200" b="1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sz="3200" b="1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9pPr>
          </a:lstStyle>
          <a:p>
            <a:endParaRPr/>
          </a:p>
        </p:txBody>
      </p:sp>
      <p:sp>
        <p:nvSpPr>
          <p:cNvPr id="171" name="Google Shape;171;p18"/>
          <p:cNvSpPr txBox="1">
            <a:spLocks noGrp="1"/>
          </p:cNvSpPr>
          <p:nvPr>
            <p:ph type="subTitle" idx="6"/>
          </p:nvPr>
        </p:nvSpPr>
        <p:spPr>
          <a:xfrm>
            <a:off x="2711267" y="4494677"/>
            <a:ext cx="3040400" cy="11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p18"/>
          <p:cNvSpPr txBox="1">
            <a:spLocks noGrp="1"/>
          </p:cNvSpPr>
          <p:nvPr>
            <p:ph type="subTitle" idx="7"/>
          </p:nvPr>
        </p:nvSpPr>
        <p:spPr>
          <a:xfrm>
            <a:off x="7874817" y="3972277"/>
            <a:ext cx="3040400" cy="5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b="1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sz="3200" b="1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sz="3200" b="1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sz="3200" b="1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sz="3200" b="1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sz="3200" b="1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sz="3200" b="1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sz="3200" b="1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sz="3200" b="1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9pPr>
          </a:lstStyle>
          <a:p>
            <a:endParaRPr/>
          </a:p>
        </p:txBody>
      </p:sp>
      <p:sp>
        <p:nvSpPr>
          <p:cNvPr id="173" name="Google Shape;173;p18"/>
          <p:cNvSpPr txBox="1">
            <a:spLocks noGrp="1"/>
          </p:cNvSpPr>
          <p:nvPr>
            <p:ph type="subTitle" idx="8"/>
          </p:nvPr>
        </p:nvSpPr>
        <p:spPr>
          <a:xfrm>
            <a:off x="7874833" y="4494677"/>
            <a:ext cx="3040400" cy="11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74" name="Google Shape;174;p18"/>
          <p:cNvGrpSpPr/>
          <p:nvPr/>
        </p:nvGrpSpPr>
        <p:grpSpPr>
          <a:xfrm>
            <a:off x="0" y="3717433"/>
            <a:ext cx="3979539" cy="3140520"/>
            <a:chOff x="0" y="2788075"/>
            <a:chExt cx="2984654" cy="2355390"/>
          </a:xfrm>
        </p:grpSpPr>
        <p:sp>
          <p:nvSpPr>
            <p:cNvPr id="175" name="Google Shape;175;p18"/>
            <p:cNvSpPr/>
            <p:nvPr/>
          </p:nvSpPr>
          <p:spPr>
            <a:xfrm>
              <a:off x="0" y="2788075"/>
              <a:ext cx="2984654" cy="2355390"/>
            </a:xfrm>
            <a:custGeom>
              <a:avLst/>
              <a:gdLst/>
              <a:ahLst/>
              <a:cxnLst/>
              <a:rect l="l" t="t" r="r" b="b"/>
              <a:pathLst>
                <a:path w="131208" h="103545" extrusionOk="0">
                  <a:moveTo>
                    <a:pt x="0" y="1"/>
                  </a:moveTo>
                  <a:lnTo>
                    <a:pt x="0" y="103545"/>
                  </a:lnTo>
                  <a:lnTo>
                    <a:pt x="131208" y="103545"/>
                  </a:lnTo>
                  <a:cubicBezTo>
                    <a:pt x="121088" y="90157"/>
                    <a:pt x="95862" y="79092"/>
                    <a:pt x="67453" y="75652"/>
                  </a:cubicBezTo>
                  <a:cubicBezTo>
                    <a:pt x="41882" y="72155"/>
                    <a:pt x="745" y="35433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6" name="Google Shape;176;p18"/>
            <p:cNvSpPr/>
            <p:nvPr/>
          </p:nvSpPr>
          <p:spPr>
            <a:xfrm>
              <a:off x="0" y="3094579"/>
              <a:ext cx="2792938" cy="2044978"/>
            </a:xfrm>
            <a:custGeom>
              <a:avLst/>
              <a:gdLst/>
              <a:ahLst/>
              <a:cxnLst/>
              <a:rect l="l" t="t" r="r" b="b"/>
              <a:pathLst>
                <a:path w="122780" h="89899" extrusionOk="0">
                  <a:moveTo>
                    <a:pt x="0" y="0"/>
                  </a:moveTo>
                  <a:lnTo>
                    <a:pt x="0" y="89899"/>
                  </a:lnTo>
                  <a:lnTo>
                    <a:pt x="122780" y="89899"/>
                  </a:lnTo>
                  <a:cubicBezTo>
                    <a:pt x="112689" y="76511"/>
                    <a:pt x="87462" y="65446"/>
                    <a:pt x="59053" y="62006"/>
                  </a:cubicBezTo>
                  <a:cubicBezTo>
                    <a:pt x="33483" y="58509"/>
                    <a:pt x="745" y="35403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49059433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">
  <p:cSld name="Title and text "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9"/>
          <p:cNvSpPr txBox="1">
            <a:spLocks noGrp="1"/>
          </p:cNvSpPr>
          <p:nvPr>
            <p:ph type="title"/>
          </p:nvPr>
        </p:nvSpPr>
        <p:spPr>
          <a:xfrm>
            <a:off x="952400" y="574233"/>
            <a:ext cx="10287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19"/>
          <p:cNvSpPr txBox="1">
            <a:spLocks noGrp="1"/>
          </p:cNvSpPr>
          <p:nvPr>
            <p:ph type="subTitle" idx="1"/>
          </p:nvPr>
        </p:nvSpPr>
        <p:spPr>
          <a:xfrm>
            <a:off x="952400" y="2120900"/>
            <a:ext cx="10287200" cy="40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180" name="Google Shape;180;p19"/>
          <p:cNvGrpSpPr/>
          <p:nvPr/>
        </p:nvGrpSpPr>
        <p:grpSpPr>
          <a:xfrm>
            <a:off x="8758288" y="79"/>
            <a:ext cx="3433713" cy="2709772"/>
            <a:chOff x="6568715" y="59"/>
            <a:chExt cx="2575285" cy="2032329"/>
          </a:xfrm>
        </p:grpSpPr>
        <p:sp>
          <p:nvSpPr>
            <p:cNvPr id="181" name="Google Shape;181;p19"/>
            <p:cNvSpPr/>
            <p:nvPr/>
          </p:nvSpPr>
          <p:spPr>
            <a:xfrm rot="10800000">
              <a:off x="6568715" y="59"/>
              <a:ext cx="2575285" cy="2032329"/>
            </a:xfrm>
            <a:custGeom>
              <a:avLst/>
              <a:gdLst/>
              <a:ahLst/>
              <a:cxnLst/>
              <a:rect l="l" t="t" r="r" b="b"/>
              <a:pathLst>
                <a:path w="131208" h="103545" extrusionOk="0">
                  <a:moveTo>
                    <a:pt x="0" y="1"/>
                  </a:moveTo>
                  <a:lnTo>
                    <a:pt x="0" y="103545"/>
                  </a:lnTo>
                  <a:lnTo>
                    <a:pt x="131208" y="103545"/>
                  </a:lnTo>
                  <a:cubicBezTo>
                    <a:pt x="121088" y="90157"/>
                    <a:pt x="95862" y="79092"/>
                    <a:pt x="67453" y="75652"/>
                  </a:cubicBezTo>
                  <a:cubicBezTo>
                    <a:pt x="41882" y="72155"/>
                    <a:pt x="745" y="35433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2" name="Google Shape;182;p19"/>
            <p:cNvSpPr/>
            <p:nvPr/>
          </p:nvSpPr>
          <p:spPr>
            <a:xfrm rot="10800000">
              <a:off x="6734135" y="3428"/>
              <a:ext cx="2409864" cy="1764493"/>
            </a:xfrm>
            <a:custGeom>
              <a:avLst/>
              <a:gdLst/>
              <a:ahLst/>
              <a:cxnLst/>
              <a:rect l="l" t="t" r="r" b="b"/>
              <a:pathLst>
                <a:path w="122780" h="89899" extrusionOk="0">
                  <a:moveTo>
                    <a:pt x="0" y="0"/>
                  </a:moveTo>
                  <a:lnTo>
                    <a:pt x="0" y="89899"/>
                  </a:lnTo>
                  <a:lnTo>
                    <a:pt x="122780" y="89899"/>
                  </a:lnTo>
                  <a:cubicBezTo>
                    <a:pt x="112689" y="76511"/>
                    <a:pt x="87462" y="65446"/>
                    <a:pt x="59053" y="62006"/>
                  </a:cubicBezTo>
                  <a:cubicBezTo>
                    <a:pt x="33483" y="58509"/>
                    <a:pt x="745" y="35403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42304427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0"/>
          <p:cNvSpPr txBox="1">
            <a:spLocks noGrp="1"/>
          </p:cNvSpPr>
          <p:nvPr>
            <p:ph type="title"/>
          </p:nvPr>
        </p:nvSpPr>
        <p:spPr>
          <a:xfrm>
            <a:off x="952400" y="1007000"/>
            <a:ext cx="4686400" cy="14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20"/>
          <p:cNvSpPr txBox="1">
            <a:spLocks noGrp="1"/>
          </p:cNvSpPr>
          <p:nvPr>
            <p:ph type="subTitle" idx="1"/>
          </p:nvPr>
        </p:nvSpPr>
        <p:spPr>
          <a:xfrm>
            <a:off x="952400" y="2463600"/>
            <a:ext cx="7150400" cy="332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186" name="Google Shape;186;p20"/>
          <p:cNvGrpSpPr/>
          <p:nvPr/>
        </p:nvGrpSpPr>
        <p:grpSpPr>
          <a:xfrm>
            <a:off x="7292934" y="0"/>
            <a:ext cx="5330737" cy="2463565"/>
            <a:chOff x="5469700" y="0"/>
            <a:chExt cx="3998053" cy="1847674"/>
          </a:xfrm>
        </p:grpSpPr>
        <p:sp>
          <p:nvSpPr>
            <p:cNvPr id="187" name="Google Shape;187;p20"/>
            <p:cNvSpPr/>
            <p:nvPr/>
          </p:nvSpPr>
          <p:spPr>
            <a:xfrm>
              <a:off x="5469700" y="0"/>
              <a:ext cx="3998050" cy="1847674"/>
            </a:xfrm>
            <a:custGeom>
              <a:avLst/>
              <a:gdLst/>
              <a:ahLst/>
              <a:cxnLst/>
              <a:rect l="l" t="t" r="r" b="b"/>
              <a:pathLst>
                <a:path w="119025" h="56625" extrusionOk="0">
                  <a:moveTo>
                    <a:pt x="1" y="0"/>
                  </a:moveTo>
                  <a:lnTo>
                    <a:pt x="1" y="0"/>
                  </a:lnTo>
                  <a:cubicBezTo>
                    <a:pt x="15767" y="12126"/>
                    <a:pt x="56732" y="13559"/>
                    <a:pt x="72155" y="26631"/>
                  </a:cubicBezTo>
                  <a:cubicBezTo>
                    <a:pt x="84384" y="36173"/>
                    <a:pt x="93140" y="56625"/>
                    <a:pt x="107046" y="56625"/>
                  </a:cubicBezTo>
                  <a:cubicBezTo>
                    <a:pt x="110644" y="56625"/>
                    <a:pt x="114587" y="55255"/>
                    <a:pt x="119025" y="51973"/>
                  </a:cubicBezTo>
                  <a:lnTo>
                    <a:pt x="119025" y="619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8" name="Google Shape;188;p20"/>
            <p:cNvSpPr/>
            <p:nvPr/>
          </p:nvSpPr>
          <p:spPr>
            <a:xfrm>
              <a:off x="5564091" y="0"/>
              <a:ext cx="3903662" cy="1645172"/>
            </a:xfrm>
            <a:custGeom>
              <a:avLst/>
              <a:gdLst/>
              <a:ahLst/>
              <a:cxnLst/>
              <a:rect l="l" t="t" r="r" b="b"/>
              <a:pathLst>
                <a:path w="116215" h="50419" extrusionOk="0">
                  <a:moveTo>
                    <a:pt x="0" y="0"/>
                  </a:moveTo>
                  <a:cubicBezTo>
                    <a:pt x="15738" y="12126"/>
                    <a:pt x="53922" y="7367"/>
                    <a:pt x="69345" y="20439"/>
                  </a:cubicBezTo>
                  <a:cubicBezTo>
                    <a:pt x="81593" y="29978"/>
                    <a:pt x="90351" y="50418"/>
                    <a:pt x="104235" y="50418"/>
                  </a:cubicBezTo>
                  <a:cubicBezTo>
                    <a:pt x="107834" y="50418"/>
                    <a:pt x="111777" y="49045"/>
                    <a:pt x="116215" y="45752"/>
                  </a:cubicBezTo>
                  <a:lnTo>
                    <a:pt x="11621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60482263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1"/>
          <p:cNvSpPr txBox="1">
            <a:spLocks noGrp="1"/>
          </p:cNvSpPr>
          <p:nvPr>
            <p:ph type="title"/>
          </p:nvPr>
        </p:nvSpPr>
        <p:spPr>
          <a:xfrm>
            <a:off x="1257200" y="1553100"/>
            <a:ext cx="3543600" cy="14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p21"/>
          <p:cNvSpPr txBox="1">
            <a:spLocks noGrp="1"/>
          </p:cNvSpPr>
          <p:nvPr>
            <p:ph type="subTitle" idx="1"/>
          </p:nvPr>
        </p:nvSpPr>
        <p:spPr>
          <a:xfrm>
            <a:off x="1257200" y="3009700"/>
            <a:ext cx="3480000" cy="1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6295359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2"/>
          <p:cNvSpPr txBox="1">
            <a:spLocks noGrp="1"/>
          </p:cNvSpPr>
          <p:nvPr>
            <p:ph type="title"/>
          </p:nvPr>
        </p:nvSpPr>
        <p:spPr>
          <a:xfrm>
            <a:off x="952400" y="574233"/>
            <a:ext cx="10287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94" name="Google Shape;194;p22"/>
          <p:cNvGrpSpPr/>
          <p:nvPr/>
        </p:nvGrpSpPr>
        <p:grpSpPr>
          <a:xfrm rot="10800000" flipH="1">
            <a:off x="7433764" y="5210402"/>
            <a:ext cx="5023205" cy="1647599"/>
            <a:chOff x="5094775" y="0"/>
            <a:chExt cx="4049231" cy="1415625"/>
          </a:xfrm>
        </p:grpSpPr>
        <p:sp>
          <p:nvSpPr>
            <p:cNvPr id="195" name="Google Shape;195;p22"/>
            <p:cNvSpPr/>
            <p:nvPr/>
          </p:nvSpPr>
          <p:spPr>
            <a:xfrm>
              <a:off x="5094775" y="0"/>
              <a:ext cx="4049230" cy="1415625"/>
            </a:xfrm>
            <a:custGeom>
              <a:avLst/>
              <a:gdLst/>
              <a:ahLst/>
              <a:cxnLst/>
              <a:rect l="l" t="t" r="r" b="b"/>
              <a:pathLst>
                <a:path w="119025" h="56625" extrusionOk="0">
                  <a:moveTo>
                    <a:pt x="1" y="0"/>
                  </a:moveTo>
                  <a:lnTo>
                    <a:pt x="1" y="0"/>
                  </a:lnTo>
                  <a:cubicBezTo>
                    <a:pt x="15767" y="12126"/>
                    <a:pt x="56732" y="13559"/>
                    <a:pt x="72155" y="26631"/>
                  </a:cubicBezTo>
                  <a:cubicBezTo>
                    <a:pt x="84384" y="36173"/>
                    <a:pt x="93140" y="56625"/>
                    <a:pt x="107046" y="56625"/>
                  </a:cubicBezTo>
                  <a:cubicBezTo>
                    <a:pt x="110644" y="56625"/>
                    <a:pt x="114587" y="55255"/>
                    <a:pt x="119025" y="51973"/>
                  </a:cubicBezTo>
                  <a:lnTo>
                    <a:pt x="119025" y="619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6" name="Google Shape;196;p22"/>
            <p:cNvSpPr/>
            <p:nvPr/>
          </p:nvSpPr>
          <p:spPr>
            <a:xfrm>
              <a:off x="5190372" y="0"/>
              <a:ext cx="3953634" cy="1260475"/>
            </a:xfrm>
            <a:custGeom>
              <a:avLst/>
              <a:gdLst/>
              <a:ahLst/>
              <a:cxnLst/>
              <a:rect l="l" t="t" r="r" b="b"/>
              <a:pathLst>
                <a:path w="116215" h="50419" extrusionOk="0">
                  <a:moveTo>
                    <a:pt x="0" y="0"/>
                  </a:moveTo>
                  <a:cubicBezTo>
                    <a:pt x="15738" y="12126"/>
                    <a:pt x="53922" y="7367"/>
                    <a:pt x="69345" y="20439"/>
                  </a:cubicBezTo>
                  <a:cubicBezTo>
                    <a:pt x="81593" y="29978"/>
                    <a:pt x="90351" y="50418"/>
                    <a:pt x="104235" y="50418"/>
                  </a:cubicBezTo>
                  <a:cubicBezTo>
                    <a:pt x="107834" y="50418"/>
                    <a:pt x="111777" y="49045"/>
                    <a:pt x="116215" y="45752"/>
                  </a:cubicBezTo>
                  <a:lnTo>
                    <a:pt x="11621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50724109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3"/>
          <p:cNvSpPr txBox="1">
            <a:spLocks noGrp="1"/>
          </p:cNvSpPr>
          <p:nvPr>
            <p:ph type="title"/>
          </p:nvPr>
        </p:nvSpPr>
        <p:spPr>
          <a:xfrm>
            <a:off x="952400" y="574233"/>
            <a:ext cx="102872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0391852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0" name="Google Shape;200;p24"/>
          <p:cNvGrpSpPr/>
          <p:nvPr/>
        </p:nvGrpSpPr>
        <p:grpSpPr>
          <a:xfrm>
            <a:off x="6927934" y="2703934"/>
            <a:ext cx="5264065" cy="4154225"/>
            <a:chOff x="5195950" y="2027950"/>
            <a:chExt cx="3948049" cy="3115669"/>
          </a:xfrm>
        </p:grpSpPr>
        <p:sp>
          <p:nvSpPr>
            <p:cNvPr id="201" name="Google Shape;201;p24"/>
            <p:cNvSpPr/>
            <p:nvPr/>
          </p:nvSpPr>
          <p:spPr>
            <a:xfrm flipH="1">
              <a:off x="5195950" y="2027950"/>
              <a:ext cx="3948049" cy="3115669"/>
            </a:xfrm>
            <a:custGeom>
              <a:avLst/>
              <a:gdLst/>
              <a:ahLst/>
              <a:cxnLst/>
              <a:rect l="l" t="t" r="r" b="b"/>
              <a:pathLst>
                <a:path w="131208" h="103545" extrusionOk="0">
                  <a:moveTo>
                    <a:pt x="0" y="1"/>
                  </a:moveTo>
                  <a:lnTo>
                    <a:pt x="0" y="103545"/>
                  </a:lnTo>
                  <a:lnTo>
                    <a:pt x="131208" y="103545"/>
                  </a:lnTo>
                  <a:cubicBezTo>
                    <a:pt x="121088" y="90157"/>
                    <a:pt x="95862" y="79092"/>
                    <a:pt x="67453" y="75652"/>
                  </a:cubicBezTo>
                  <a:cubicBezTo>
                    <a:pt x="41882" y="72155"/>
                    <a:pt x="745" y="35433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2" name="Google Shape;202;p24"/>
            <p:cNvSpPr/>
            <p:nvPr/>
          </p:nvSpPr>
          <p:spPr>
            <a:xfrm flipH="1">
              <a:off x="5449548" y="2433377"/>
              <a:ext cx="3694450" cy="2705061"/>
            </a:xfrm>
            <a:custGeom>
              <a:avLst/>
              <a:gdLst/>
              <a:ahLst/>
              <a:cxnLst/>
              <a:rect l="l" t="t" r="r" b="b"/>
              <a:pathLst>
                <a:path w="122780" h="89899" extrusionOk="0">
                  <a:moveTo>
                    <a:pt x="0" y="0"/>
                  </a:moveTo>
                  <a:lnTo>
                    <a:pt x="0" y="89899"/>
                  </a:lnTo>
                  <a:lnTo>
                    <a:pt x="122780" y="89899"/>
                  </a:lnTo>
                  <a:cubicBezTo>
                    <a:pt x="112689" y="76511"/>
                    <a:pt x="87462" y="65446"/>
                    <a:pt x="59053" y="62006"/>
                  </a:cubicBezTo>
                  <a:cubicBezTo>
                    <a:pt x="33483" y="58509"/>
                    <a:pt x="745" y="35403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03" name="Google Shape;203;p24"/>
          <p:cNvGrpSpPr/>
          <p:nvPr/>
        </p:nvGrpSpPr>
        <p:grpSpPr>
          <a:xfrm>
            <a:off x="-13394" y="-13394"/>
            <a:ext cx="5264065" cy="4154225"/>
            <a:chOff x="-10046" y="-10046"/>
            <a:chExt cx="3948049" cy="3115669"/>
          </a:xfrm>
        </p:grpSpPr>
        <p:sp>
          <p:nvSpPr>
            <p:cNvPr id="204" name="Google Shape;204;p24"/>
            <p:cNvSpPr/>
            <p:nvPr/>
          </p:nvSpPr>
          <p:spPr>
            <a:xfrm rot="10800000" flipH="1">
              <a:off x="-10046" y="-10046"/>
              <a:ext cx="3948049" cy="3115669"/>
            </a:xfrm>
            <a:custGeom>
              <a:avLst/>
              <a:gdLst/>
              <a:ahLst/>
              <a:cxnLst/>
              <a:rect l="l" t="t" r="r" b="b"/>
              <a:pathLst>
                <a:path w="131208" h="103545" extrusionOk="0">
                  <a:moveTo>
                    <a:pt x="0" y="1"/>
                  </a:moveTo>
                  <a:lnTo>
                    <a:pt x="0" y="103545"/>
                  </a:lnTo>
                  <a:lnTo>
                    <a:pt x="131208" y="103545"/>
                  </a:lnTo>
                  <a:cubicBezTo>
                    <a:pt x="121088" y="90157"/>
                    <a:pt x="95862" y="79092"/>
                    <a:pt x="67453" y="75652"/>
                  </a:cubicBezTo>
                  <a:cubicBezTo>
                    <a:pt x="41882" y="72155"/>
                    <a:pt x="745" y="35433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5" name="Google Shape;205;p24"/>
            <p:cNvSpPr/>
            <p:nvPr/>
          </p:nvSpPr>
          <p:spPr>
            <a:xfrm rot="10800000" flipH="1">
              <a:off x="-10046" y="-4865"/>
              <a:ext cx="3694450" cy="2705061"/>
            </a:xfrm>
            <a:custGeom>
              <a:avLst/>
              <a:gdLst/>
              <a:ahLst/>
              <a:cxnLst/>
              <a:rect l="l" t="t" r="r" b="b"/>
              <a:pathLst>
                <a:path w="122780" h="89899" extrusionOk="0">
                  <a:moveTo>
                    <a:pt x="0" y="0"/>
                  </a:moveTo>
                  <a:lnTo>
                    <a:pt x="0" y="89899"/>
                  </a:lnTo>
                  <a:lnTo>
                    <a:pt x="122780" y="89899"/>
                  </a:lnTo>
                  <a:cubicBezTo>
                    <a:pt x="112689" y="76511"/>
                    <a:pt x="87462" y="65446"/>
                    <a:pt x="59053" y="62006"/>
                  </a:cubicBezTo>
                  <a:cubicBezTo>
                    <a:pt x="33483" y="58509"/>
                    <a:pt x="745" y="35403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206" name="Google Shape;206;p24"/>
          <p:cNvSpPr txBox="1">
            <a:spLocks noGrp="1"/>
          </p:cNvSpPr>
          <p:nvPr>
            <p:ph type="subTitle" idx="1"/>
          </p:nvPr>
        </p:nvSpPr>
        <p:spPr>
          <a:xfrm>
            <a:off x="3505200" y="1892300"/>
            <a:ext cx="5181600" cy="201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2667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7" name="Google Shape;207;p24"/>
          <p:cNvSpPr txBox="1">
            <a:spLocks noGrp="1"/>
          </p:cNvSpPr>
          <p:nvPr>
            <p:ph type="title"/>
          </p:nvPr>
        </p:nvSpPr>
        <p:spPr>
          <a:xfrm>
            <a:off x="3505200" y="4064000"/>
            <a:ext cx="5181600" cy="99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Fira Sans"/>
                <a:ea typeface="Fira Sans"/>
                <a:cs typeface="Fira Sans"/>
                <a:sym typeface="Fir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Fira Sans"/>
                <a:ea typeface="Fira Sans"/>
                <a:cs typeface="Fira Sans"/>
                <a:sym typeface="Fira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Fira Sans"/>
                <a:ea typeface="Fira Sans"/>
                <a:cs typeface="Fira Sans"/>
                <a:sym typeface="Fira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Fira Sans"/>
                <a:ea typeface="Fira Sans"/>
                <a:cs typeface="Fira Sans"/>
                <a:sym typeface="Fira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Fira Sans"/>
                <a:ea typeface="Fira Sans"/>
                <a:cs typeface="Fira Sans"/>
                <a:sym typeface="Fira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Fira Sans"/>
                <a:ea typeface="Fira Sans"/>
                <a:cs typeface="Fira Sans"/>
                <a:sym typeface="Fira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Fira Sans"/>
                <a:ea typeface="Fira Sans"/>
                <a:cs typeface="Fira Sans"/>
                <a:sym typeface="Fira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Fira Sans"/>
                <a:ea typeface="Fira Sans"/>
                <a:cs typeface="Fira Sans"/>
                <a:sym typeface="Fira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5026816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5"/>
          <p:cNvSpPr txBox="1">
            <a:spLocks noGrp="1"/>
          </p:cNvSpPr>
          <p:nvPr>
            <p:ph type="subTitle" idx="1"/>
          </p:nvPr>
        </p:nvSpPr>
        <p:spPr>
          <a:xfrm>
            <a:off x="6096333" y="1889695"/>
            <a:ext cx="5143200" cy="60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0" name="Google Shape;210;p25"/>
          <p:cNvSpPr txBox="1">
            <a:spLocks noGrp="1"/>
          </p:cNvSpPr>
          <p:nvPr>
            <p:ph type="title" hasCustomPrompt="1"/>
          </p:nvPr>
        </p:nvSpPr>
        <p:spPr>
          <a:xfrm>
            <a:off x="6096000" y="943340"/>
            <a:ext cx="5143200" cy="9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400"/>
              <a:buNone/>
              <a:defRPr sz="5867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400"/>
              <a:buNone/>
              <a:defRPr sz="5867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400"/>
              <a:buNone/>
              <a:defRPr sz="5867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400"/>
              <a:buNone/>
              <a:defRPr sz="5867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400"/>
              <a:buNone/>
              <a:defRPr sz="5867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400"/>
              <a:buNone/>
              <a:defRPr sz="5867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400"/>
              <a:buNone/>
              <a:defRPr sz="5867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400"/>
              <a:buNone/>
              <a:defRPr sz="5867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400"/>
              <a:buNone/>
              <a:defRPr sz="5867"/>
            </a:lvl9pPr>
          </a:lstStyle>
          <a:p>
            <a:r>
              <a:t>xx%</a:t>
            </a:r>
          </a:p>
        </p:txBody>
      </p:sp>
      <p:sp>
        <p:nvSpPr>
          <p:cNvPr id="211" name="Google Shape;211;p25"/>
          <p:cNvSpPr txBox="1">
            <a:spLocks noGrp="1"/>
          </p:cNvSpPr>
          <p:nvPr>
            <p:ph type="subTitle" idx="2"/>
          </p:nvPr>
        </p:nvSpPr>
        <p:spPr>
          <a:xfrm>
            <a:off x="6096333" y="3680396"/>
            <a:ext cx="5143200" cy="68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2" name="Google Shape;212;p25"/>
          <p:cNvSpPr txBox="1">
            <a:spLocks noGrp="1"/>
          </p:cNvSpPr>
          <p:nvPr>
            <p:ph type="title" idx="3" hasCustomPrompt="1"/>
          </p:nvPr>
        </p:nvSpPr>
        <p:spPr>
          <a:xfrm>
            <a:off x="6096000" y="2734005"/>
            <a:ext cx="5143200" cy="9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400"/>
              <a:buNone/>
              <a:defRPr sz="5867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400"/>
              <a:buNone/>
              <a:defRPr sz="5867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400"/>
              <a:buNone/>
              <a:defRPr sz="5867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400"/>
              <a:buNone/>
              <a:defRPr sz="5867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400"/>
              <a:buNone/>
              <a:defRPr sz="5867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400"/>
              <a:buNone/>
              <a:defRPr sz="5867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400"/>
              <a:buNone/>
              <a:defRPr sz="5867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400"/>
              <a:buNone/>
              <a:defRPr sz="5867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400"/>
              <a:buNone/>
              <a:defRPr sz="5867"/>
            </a:lvl9pPr>
          </a:lstStyle>
          <a:p>
            <a:r>
              <a:t>xx%</a:t>
            </a:r>
          </a:p>
        </p:txBody>
      </p:sp>
      <p:sp>
        <p:nvSpPr>
          <p:cNvPr id="213" name="Google Shape;213;p25"/>
          <p:cNvSpPr txBox="1">
            <a:spLocks noGrp="1"/>
          </p:cNvSpPr>
          <p:nvPr>
            <p:ph type="subTitle" idx="4"/>
          </p:nvPr>
        </p:nvSpPr>
        <p:spPr>
          <a:xfrm>
            <a:off x="6096333" y="5471095"/>
            <a:ext cx="5143200" cy="60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p25"/>
          <p:cNvSpPr txBox="1">
            <a:spLocks noGrp="1"/>
          </p:cNvSpPr>
          <p:nvPr>
            <p:ph type="title" idx="5" hasCustomPrompt="1"/>
          </p:nvPr>
        </p:nvSpPr>
        <p:spPr>
          <a:xfrm>
            <a:off x="6096000" y="4524707"/>
            <a:ext cx="5143200" cy="9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400"/>
              <a:buNone/>
              <a:defRPr sz="5867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400"/>
              <a:buNone/>
              <a:defRPr sz="5867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400"/>
              <a:buNone/>
              <a:defRPr sz="5867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400"/>
              <a:buNone/>
              <a:defRPr sz="5867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400"/>
              <a:buNone/>
              <a:defRPr sz="5867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400"/>
              <a:buNone/>
              <a:defRPr sz="5867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400"/>
              <a:buNone/>
              <a:defRPr sz="5867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400"/>
              <a:buNone/>
              <a:defRPr sz="5867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400"/>
              <a:buNone/>
              <a:defRPr sz="5867"/>
            </a:lvl9pPr>
          </a:lstStyle>
          <a:p>
            <a:r>
              <a:t>xx%</a:t>
            </a:r>
          </a:p>
        </p:txBody>
      </p:sp>
      <p:grpSp>
        <p:nvGrpSpPr>
          <p:cNvPr id="215" name="Google Shape;215;p25"/>
          <p:cNvGrpSpPr/>
          <p:nvPr/>
        </p:nvGrpSpPr>
        <p:grpSpPr>
          <a:xfrm>
            <a:off x="0" y="3858300"/>
            <a:ext cx="3801096" cy="2999699"/>
            <a:chOff x="0" y="2551913"/>
            <a:chExt cx="3280200" cy="2588625"/>
          </a:xfrm>
        </p:grpSpPr>
        <p:sp>
          <p:nvSpPr>
            <p:cNvPr id="216" name="Google Shape;216;p25"/>
            <p:cNvSpPr/>
            <p:nvPr/>
          </p:nvSpPr>
          <p:spPr>
            <a:xfrm>
              <a:off x="0" y="2551913"/>
              <a:ext cx="3280200" cy="2588625"/>
            </a:xfrm>
            <a:custGeom>
              <a:avLst/>
              <a:gdLst/>
              <a:ahLst/>
              <a:cxnLst/>
              <a:rect l="l" t="t" r="r" b="b"/>
              <a:pathLst>
                <a:path w="131208" h="103545" extrusionOk="0">
                  <a:moveTo>
                    <a:pt x="0" y="1"/>
                  </a:moveTo>
                  <a:lnTo>
                    <a:pt x="0" y="103545"/>
                  </a:lnTo>
                  <a:lnTo>
                    <a:pt x="131208" y="103545"/>
                  </a:lnTo>
                  <a:cubicBezTo>
                    <a:pt x="121088" y="90157"/>
                    <a:pt x="95862" y="79092"/>
                    <a:pt x="67453" y="75652"/>
                  </a:cubicBezTo>
                  <a:cubicBezTo>
                    <a:pt x="41882" y="72155"/>
                    <a:pt x="745" y="35433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7" name="Google Shape;217;p25"/>
            <p:cNvSpPr/>
            <p:nvPr/>
          </p:nvSpPr>
          <p:spPr>
            <a:xfrm>
              <a:off x="0" y="2888763"/>
              <a:ext cx="3069500" cy="2247475"/>
            </a:xfrm>
            <a:custGeom>
              <a:avLst/>
              <a:gdLst/>
              <a:ahLst/>
              <a:cxnLst/>
              <a:rect l="l" t="t" r="r" b="b"/>
              <a:pathLst>
                <a:path w="122780" h="89899" extrusionOk="0">
                  <a:moveTo>
                    <a:pt x="0" y="0"/>
                  </a:moveTo>
                  <a:lnTo>
                    <a:pt x="0" y="89899"/>
                  </a:lnTo>
                  <a:lnTo>
                    <a:pt x="122780" y="89899"/>
                  </a:lnTo>
                  <a:cubicBezTo>
                    <a:pt x="112689" y="76511"/>
                    <a:pt x="87462" y="65446"/>
                    <a:pt x="59053" y="62006"/>
                  </a:cubicBezTo>
                  <a:cubicBezTo>
                    <a:pt x="33483" y="58509"/>
                    <a:pt x="745" y="35403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18" name="Google Shape;218;p25"/>
          <p:cNvGrpSpPr/>
          <p:nvPr/>
        </p:nvGrpSpPr>
        <p:grpSpPr>
          <a:xfrm>
            <a:off x="9108022" y="-40766"/>
            <a:ext cx="3084477" cy="1930481"/>
            <a:chOff x="6495925" y="0"/>
            <a:chExt cx="2648075" cy="1657350"/>
          </a:xfrm>
        </p:grpSpPr>
        <p:sp>
          <p:nvSpPr>
            <p:cNvPr id="219" name="Google Shape;219;p25"/>
            <p:cNvSpPr/>
            <p:nvPr/>
          </p:nvSpPr>
          <p:spPr>
            <a:xfrm rot="10800000" flipH="1">
              <a:off x="6495925" y="6"/>
              <a:ext cx="2648075" cy="1657344"/>
            </a:xfrm>
            <a:custGeom>
              <a:avLst/>
              <a:gdLst/>
              <a:ahLst/>
              <a:cxnLst/>
              <a:rect l="l" t="t" r="r" b="b"/>
              <a:pathLst>
                <a:path w="105923" h="60065" extrusionOk="0">
                  <a:moveTo>
                    <a:pt x="105923" y="0"/>
                  </a:moveTo>
                  <a:cubicBezTo>
                    <a:pt x="94585" y="36911"/>
                    <a:pt x="50641" y="50837"/>
                    <a:pt x="1" y="60065"/>
                  </a:cubicBezTo>
                  <a:lnTo>
                    <a:pt x="105923" y="60065"/>
                  </a:lnTo>
                  <a:lnTo>
                    <a:pt x="10592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0" name="Google Shape;220;p25"/>
            <p:cNvSpPr/>
            <p:nvPr/>
          </p:nvSpPr>
          <p:spPr>
            <a:xfrm rot="10800000" flipH="1">
              <a:off x="6638000" y="0"/>
              <a:ext cx="2506000" cy="1318775"/>
            </a:xfrm>
            <a:custGeom>
              <a:avLst/>
              <a:gdLst/>
              <a:ahLst/>
              <a:cxnLst/>
              <a:rect l="l" t="t" r="r" b="b"/>
              <a:pathLst>
                <a:path w="100240" h="52751" extrusionOk="0">
                  <a:moveTo>
                    <a:pt x="100240" y="1"/>
                  </a:moveTo>
                  <a:cubicBezTo>
                    <a:pt x="90281" y="32410"/>
                    <a:pt x="44480" y="44648"/>
                    <a:pt x="1" y="52751"/>
                  </a:cubicBezTo>
                  <a:lnTo>
                    <a:pt x="100240" y="52751"/>
                  </a:lnTo>
                  <a:lnTo>
                    <a:pt x="10024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314559321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2" name="Google Shape;222;p26"/>
          <p:cNvGrpSpPr/>
          <p:nvPr/>
        </p:nvGrpSpPr>
        <p:grpSpPr>
          <a:xfrm>
            <a:off x="-7" y="1593920"/>
            <a:ext cx="4154225" cy="5264065"/>
            <a:chOff x="-6" y="1195439"/>
            <a:chExt cx="3115669" cy="3948049"/>
          </a:xfrm>
        </p:grpSpPr>
        <p:sp>
          <p:nvSpPr>
            <p:cNvPr id="223" name="Google Shape;223;p26"/>
            <p:cNvSpPr/>
            <p:nvPr/>
          </p:nvSpPr>
          <p:spPr>
            <a:xfrm rot="5400000" flipH="1">
              <a:off x="-416196" y="1611629"/>
              <a:ext cx="3948049" cy="3115669"/>
            </a:xfrm>
            <a:custGeom>
              <a:avLst/>
              <a:gdLst/>
              <a:ahLst/>
              <a:cxnLst/>
              <a:rect l="l" t="t" r="r" b="b"/>
              <a:pathLst>
                <a:path w="131208" h="103545" extrusionOk="0">
                  <a:moveTo>
                    <a:pt x="0" y="1"/>
                  </a:moveTo>
                  <a:lnTo>
                    <a:pt x="0" y="103545"/>
                  </a:lnTo>
                  <a:lnTo>
                    <a:pt x="131208" y="103545"/>
                  </a:lnTo>
                  <a:cubicBezTo>
                    <a:pt x="121088" y="90157"/>
                    <a:pt x="95862" y="79092"/>
                    <a:pt x="67453" y="75652"/>
                  </a:cubicBezTo>
                  <a:cubicBezTo>
                    <a:pt x="41882" y="72155"/>
                    <a:pt x="745" y="35433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4" name="Google Shape;224;p26"/>
            <p:cNvSpPr/>
            <p:nvPr/>
          </p:nvSpPr>
          <p:spPr>
            <a:xfrm rot="5400000" flipH="1">
              <a:off x="-489520" y="1943732"/>
              <a:ext cx="3694450" cy="2705061"/>
            </a:xfrm>
            <a:custGeom>
              <a:avLst/>
              <a:gdLst/>
              <a:ahLst/>
              <a:cxnLst/>
              <a:rect l="l" t="t" r="r" b="b"/>
              <a:pathLst>
                <a:path w="122780" h="89899" extrusionOk="0">
                  <a:moveTo>
                    <a:pt x="0" y="0"/>
                  </a:moveTo>
                  <a:lnTo>
                    <a:pt x="0" y="89899"/>
                  </a:lnTo>
                  <a:lnTo>
                    <a:pt x="122780" y="89899"/>
                  </a:lnTo>
                  <a:cubicBezTo>
                    <a:pt x="112689" y="76511"/>
                    <a:pt x="87462" y="65446"/>
                    <a:pt x="59053" y="62006"/>
                  </a:cubicBezTo>
                  <a:cubicBezTo>
                    <a:pt x="33483" y="58509"/>
                    <a:pt x="745" y="35403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225" name="Google Shape;225;p26"/>
          <p:cNvSpPr txBox="1">
            <a:spLocks noGrp="1"/>
          </p:cNvSpPr>
          <p:nvPr>
            <p:ph type="title"/>
          </p:nvPr>
        </p:nvSpPr>
        <p:spPr>
          <a:xfrm>
            <a:off x="2434800" y="427500"/>
            <a:ext cx="7322400" cy="13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1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6" name="Google Shape;226;p26"/>
          <p:cNvSpPr txBox="1">
            <a:spLocks noGrp="1"/>
          </p:cNvSpPr>
          <p:nvPr>
            <p:ph type="subTitle" idx="1"/>
          </p:nvPr>
        </p:nvSpPr>
        <p:spPr>
          <a:xfrm>
            <a:off x="3415233" y="2197100"/>
            <a:ext cx="5393200" cy="162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27" name="Google Shape;227;p26"/>
          <p:cNvGrpSpPr/>
          <p:nvPr/>
        </p:nvGrpSpPr>
        <p:grpSpPr>
          <a:xfrm rot="-5400000">
            <a:off x="7482868" y="554934"/>
            <a:ext cx="5264065" cy="4154225"/>
            <a:chOff x="5195950" y="2027950"/>
            <a:chExt cx="3948049" cy="3115669"/>
          </a:xfrm>
        </p:grpSpPr>
        <p:sp>
          <p:nvSpPr>
            <p:cNvPr id="228" name="Google Shape;228;p26"/>
            <p:cNvSpPr/>
            <p:nvPr/>
          </p:nvSpPr>
          <p:spPr>
            <a:xfrm flipH="1">
              <a:off x="5195950" y="2027950"/>
              <a:ext cx="3948049" cy="3115669"/>
            </a:xfrm>
            <a:custGeom>
              <a:avLst/>
              <a:gdLst/>
              <a:ahLst/>
              <a:cxnLst/>
              <a:rect l="l" t="t" r="r" b="b"/>
              <a:pathLst>
                <a:path w="131208" h="103545" extrusionOk="0">
                  <a:moveTo>
                    <a:pt x="0" y="1"/>
                  </a:moveTo>
                  <a:lnTo>
                    <a:pt x="0" y="103545"/>
                  </a:lnTo>
                  <a:lnTo>
                    <a:pt x="131208" y="103545"/>
                  </a:lnTo>
                  <a:cubicBezTo>
                    <a:pt x="121088" y="90157"/>
                    <a:pt x="95862" y="79092"/>
                    <a:pt x="67453" y="75652"/>
                  </a:cubicBezTo>
                  <a:cubicBezTo>
                    <a:pt x="41882" y="72155"/>
                    <a:pt x="745" y="35433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9" name="Google Shape;229;p26"/>
            <p:cNvSpPr/>
            <p:nvPr/>
          </p:nvSpPr>
          <p:spPr>
            <a:xfrm flipH="1">
              <a:off x="5449548" y="2433377"/>
              <a:ext cx="3694450" cy="2705061"/>
            </a:xfrm>
            <a:custGeom>
              <a:avLst/>
              <a:gdLst/>
              <a:ahLst/>
              <a:cxnLst/>
              <a:rect l="l" t="t" r="r" b="b"/>
              <a:pathLst>
                <a:path w="122780" h="89899" extrusionOk="0">
                  <a:moveTo>
                    <a:pt x="0" y="0"/>
                  </a:moveTo>
                  <a:lnTo>
                    <a:pt x="0" y="89899"/>
                  </a:lnTo>
                  <a:lnTo>
                    <a:pt x="122780" y="89899"/>
                  </a:lnTo>
                  <a:cubicBezTo>
                    <a:pt x="112689" y="76511"/>
                    <a:pt x="87462" y="65446"/>
                    <a:pt x="59053" y="62006"/>
                  </a:cubicBezTo>
                  <a:cubicBezTo>
                    <a:pt x="33483" y="58509"/>
                    <a:pt x="745" y="35403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230" name="Google Shape;230;p26"/>
          <p:cNvSpPr txBox="1"/>
          <p:nvPr/>
        </p:nvSpPr>
        <p:spPr>
          <a:xfrm>
            <a:off x="4111833" y="4826000"/>
            <a:ext cx="4000000" cy="6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333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CREDITS: This presentation template was created by </a:t>
            </a:r>
            <a:r>
              <a:rPr lang="en" sz="1333">
                <a:solidFill>
                  <a:schemeClr val="dk1"/>
                </a:solidFill>
                <a:uFill>
                  <a:noFill/>
                </a:uFill>
                <a:latin typeface="Fira Sans"/>
                <a:ea typeface="Fira Sans"/>
                <a:cs typeface="Fira Sans"/>
                <a:sym typeface="Fira San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333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, including icons by </a:t>
            </a:r>
            <a:r>
              <a:rPr lang="en" sz="1333">
                <a:solidFill>
                  <a:schemeClr val="dk1"/>
                </a:solidFill>
                <a:uFill>
                  <a:noFill/>
                </a:uFill>
                <a:latin typeface="Fira Sans"/>
                <a:ea typeface="Fira Sans"/>
                <a:cs typeface="Fira Sans"/>
                <a:sym typeface="Fira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333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, infographics &amp; images by </a:t>
            </a:r>
            <a:r>
              <a:rPr lang="en" sz="1333">
                <a:solidFill>
                  <a:schemeClr val="dk1"/>
                </a:solidFill>
                <a:uFill>
                  <a:noFill/>
                </a:uFill>
                <a:latin typeface="Fira Sans"/>
                <a:ea typeface="Fira Sans"/>
                <a:cs typeface="Fira Sans"/>
                <a:sym typeface="Fira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24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</p:spTree>
    <p:extLst>
      <p:ext uri="{BB962C8B-B14F-4D97-AF65-F5344CB8AC3E}">
        <p14:creationId xmlns:p14="http://schemas.microsoft.com/office/powerpoint/2010/main" val="414980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7"/>
          <p:cNvGrpSpPr/>
          <p:nvPr/>
        </p:nvGrpSpPr>
        <p:grpSpPr>
          <a:xfrm>
            <a:off x="7927624" y="3080800"/>
            <a:ext cx="4264533" cy="3777328"/>
            <a:chOff x="5945718" y="2310600"/>
            <a:chExt cx="3198400" cy="2832996"/>
          </a:xfrm>
        </p:grpSpPr>
        <p:sp>
          <p:nvSpPr>
            <p:cNvPr id="51" name="Google Shape;51;p7"/>
            <p:cNvSpPr/>
            <p:nvPr/>
          </p:nvSpPr>
          <p:spPr>
            <a:xfrm>
              <a:off x="5945718" y="2310600"/>
              <a:ext cx="3198400" cy="2832996"/>
            </a:xfrm>
            <a:custGeom>
              <a:avLst/>
              <a:gdLst/>
              <a:ahLst/>
              <a:cxnLst/>
              <a:rect l="l" t="t" r="r" b="b"/>
              <a:pathLst>
                <a:path w="104634" h="92680" extrusionOk="0">
                  <a:moveTo>
                    <a:pt x="104634" y="0"/>
                  </a:moveTo>
                  <a:cubicBezTo>
                    <a:pt x="90329" y="7368"/>
                    <a:pt x="74649" y="32164"/>
                    <a:pt x="71094" y="50425"/>
                  </a:cubicBezTo>
                  <a:cubicBezTo>
                    <a:pt x="63755" y="77744"/>
                    <a:pt x="35203" y="88810"/>
                    <a:pt x="0" y="92680"/>
                  </a:cubicBezTo>
                  <a:lnTo>
                    <a:pt x="104634" y="92680"/>
                  </a:lnTo>
                  <a:lnTo>
                    <a:pt x="1046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" name="Google Shape;52;p7"/>
            <p:cNvSpPr/>
            <p:nvPr/>
          </p:nvSpPr>
          <p:spPr>
            <a:xfrm>
              <a:off x="6137614" y="2470951"/>
              <a:ext cx="3006497" cy="2672639"/>
            </a:xfrm>
            <a:custGeom>
              <a:avLst/>
              <a:gdLst/>
              <a:ahLst/>
              <a:cxnLst/>
              <a:rect l="l" t="t" r="r" b="b"/>
              <a:pathLst>
                <a:path w="98356" h="87434" extrusionOk="0">
                  <a:moveTo>
                    <a:pt x="98356" y="0"/>
                  </a:moveTo>
                  <a:cubicBezTo>
                    <a:pt x="84051" y="7368"/>
                    <a:pt x="74677" y="26918"/>
                    <a:pt x="71094" y="45179"/>
                  </a:cubicBezTo>
                  <a:cubicBezTo>
                    <a:pt x="63727" y="72498"/>
                    <a:pt x="35203" y="83564"/>
                    <a:pt x="0" y="87434"/>
                  </a:cubicBezTo>
                  <a:lnTo>
                    <a:pt x="98356" y="87434"/>
                  </a:lnTo>
                  <a:lnTo>
                    <a:pt x="9835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53" name="Google Shape;53;p7"/>
          <p:cNvSpPr txBox="1">
            <a:spLocks noGrp="1"/>
          </p:cNvSpPr>
          <p:nvPr>
            <p:ph type="subTitle" idx="1"/>
          </p:nvPr>
        </p:nvSpPr>
        <p:spPr>
          <a:xfrm>
            <a:off x="952400" y="2362200"/>
            <a:ext cx="5052000" cy="377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title"/>
          </p:nvPr>
        </p:nvSpPr>
        <p:spPr>
          <a:xfrm>
            <a:off x="952400" y="929833"/>
            <a:ext cx="40028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55" name="Google Shape;55;p7"/>
          <p:cNvGrpSpPr/>
          <p:nvPr/>
        </p:nvGrpSpPr>
        <p:grpSpPr>
          <a:xfrm>
            <a:off x="-482447" y="-25399"/>
            <a:ext cx="4449948" cy="1887500"/>
            <a:chOff x="-361836" y="0"/>
            <a:chExt cx="3337461" cy="1415625"/>
          </a:xfrm>
        </p:grpSpPr>
        <p:sp>
          <p:nvSpPr>
            <p:cNvPr id="56" name="Google Shape;56;p7"/>
            <p:cNvSpPr/>
            <p:nvPr/>
          </p:nvSpPr>
          <p:spPr>
            <a:xfrm flipH="1">
              <a:off x="-361836" y="0"/>
              <a:ext cx="3337461" cy="1415625"/>
            </a:xfrm>
            <a:custGeom>
              <a:avLst/>
              <a:gdLst/>
              <a:ahLst/>
              <a:cxnLst/>
              <a:rect l="l" t="t" r="r" b="b"/>
              <a:pathLst>
                <a:path w="119025" h="56625" extrusionOk="0">
                  <a:moveTo>
                    <a:pt x="1" y="0"/>
                  </a:moveTo>
                  <a:lnTo>
                    <a:pt x="1" y="0"/>
                  </a:lnTo>
                  <a:cubicBezTo>
                    <a:pt x="15767" y="12126"/>
                    <a:pt x="56732" y="13559"/>
                    <a:pt x="72155" y="26631"/>
                  </a:cubicBezTo>
                  <a:cubicBezTo>
                    <a:pt x="84384" y="36173"/>
                    <a:pt x="93140" y="56625"/>
                    <a:pt x="107046" y="56625"/>
                  </a:cubicBezTo>
                  <a:cubicBezTo>
                    <a:pt x="110644" y="56625"/>
                    <a:pt x="114587" y="55255"/>
                    <a:pt x="119025" y="51973"/>
                  </a:cubicBezTo>
                  <a:lnTo>
                    <a:pt x="119025" y="619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" name="Google Shape;57;p7"/>
            <p:cNvSpPr/>
            <p:nvPr/>
          </p:nvSpPr>
          <p:spPr>
            <a:xfrm flipH="1">
              <a:off x="-322426" y="0"/>
              <a:ext cx="3258669" cy="1260475"/>
            </a:xfrm>
            <a:custGeom>
              <a:avLst/>
              <a:gdLst/>
              <a:ahLst/>
              <a:cxnLst/>
              <a:rect l="l" t="t" r="r" b="b"/>
              <a:pathLst>
                <a:path w="116215" h="50419" extrusionOk="0">
                  <a:moveTo>
                    <a:pt x="0" y="0"/>
                  </a:moveTo>
                  <a:cubicBezTo>
                    <a:pt x="15738" y="12126"/>
                    <a:pt x="53922" y="7367"/>
                    <a:pt x="69345" y="20439"/>
                  </a:cubicBezTo>
                  <a:cubicBezTo>
                    <a:pt x="81593" y="29978"/>
                    <a:pt x="90351" y="50418"/>
                    <a:pt x="104235" y="50418"/>
                  </a:cubicBezTo>
                  <a:cubicBezTo>
                    <a:pt x="107834" y="50418"/>
                    <a:pt x="111777" y="49045"/>
                    <a:pt x="116215" y="45752"/>
                  </a:cubicBezTo>
                  <a:lnTo>
                    <a:pt x="11621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96784098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2" name="Google Shape;232;p27"/>
          <p:cNvGrpSpPr/>
          <p:nvPr/>
        </p:nvGrpSpPr>
        <p:grpSpPr>
          <a:xfrm>
            <a:off x="-66" y="5558114"/>
            <a:ext cx="12192268" cy="1325287"/>
            <a:chOff x="-50" y="4168585"/>
            <a:chExt cx="9144201" cy="993965"/>
          </a:xfrm>
        </p:grpSpPr>
        <p:sp>
          <p:nvSpPr>
            <p:cNvPr id="233" name="Google Shape;233;p27"/>
            <p:cNvSpPr/>
            <p:nvPr/>
          </p:nvSpPr>
          <p:spPr>
            <a:xfrm>
              <a:off x="-50" y="4168585"/>
              <a:ext cx="9144201" cy="993965"/>
            </a:xfrm>
            <a:custGeom>
              <a:avLst/>
              <a:gdLst/>
              <a:ahLst/>
              <a:cxnLst/>
              <a:rect l="l" t="t" r="r" b="b"/>
              <a:pathLst>
                <a:path w="243213" h="26437" extrusionOk="0">
                  <a:moveTo>
                    <a:pt x="197025" y="0"/>
                  </a:moveTo>
                  <a:cubicBezTo>
                    <a:pt x="180762" y="0"/>
                    <a:pt x="163286" y="5651"/>
                    <a:pt x="142271" y="10316"/>
                  </a:cubicBezTo>
                  <a:cubicBezTo>
                    <a:pt x="132109" y="11919"/>
                    <a:pt x="118042" y="14340"/>
                    <a:pt x="103476" y="14340"/>
                  </a:cubicBezTo>
                  <a:cubicBezTo>
                    <a:pt x="99129" y="14340"/>
                    <a:pt x="94738" y="14125"/>
                    <a:pt x="90393" y="13608"/>
                  </a:cubicBezTo>
                  <a:cubicBezTo>
                    <a:pt x="76889" y="12004"/>
                    <a:pt x="59249" y="2861"/>
                    <a:pt x="44479" y="2861"/>
                  </a:cubicBezTo>
                  <a:cubicBezTo>
                    <a:pt x="42605" y="2775"/>
                    <a:pt x="40823" y="2734"/>
                    <a:pt x="39124" y="2734"/>
                  </a:cubicBezTo>
                  <a:cubicBezTo>
                    <a:pt x="17308" y="2734"/>
                    <a:pt x="9345" y="9549"/>
                    <a:pt x="0" y="17406"/>
                  </a:cubicBezTo>
                  <a:lnTo>
                    <a:pt x="0" y="26436"/>
                  </a:lnTo>
                  <a:lnTo>
                    <a:pt x="243213" y="26436"/>
                  </a:lnTo>
                  <a:lnTo>
                    <a:pt x="243213" y="17237"/>
                  </a:lnTo>
                  <a:cubicBezTo>
                    <a:pt x="236292" y="9838"/>
                    <a:pt x="223210" y="4717"/>
                    <a:pt x="206949" y="779"/>
                  </a:cubicBezTo>
                  <a:cubicBezTo>
                    <a:pt x="203679" y="240"/>
                    <a:pt x="200378" y="0"/>
                    <a:pt x="1970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4" name="Google Shape;234;p27"/>
            <p:cNvSpPr/>
            <p:nvPr/>
          </p:nvSpPr>
          <p:spPr>
            <a:xfrm>
              <a:off x="-50" y="4322055"/>
              <a:ext cx="9144201" cy="840492"/>
            </a:xfrm>
            <a:custGeom>
              <a:avLst/>
              <a:gdLst/>
              <a:ahLst/>
              <a:cxnLst/>
              <a:rect l="l" t="t" r="r" b="b"/>
              <a:pathLst>
                <a:path w="243213" h="22355" extrusionOk="0">
                  <a:moveTo>
                    <a:pt x="196992" y="1"/>
                  </a:moveTo>
                  <a:cubicBezTo>
                    <a:pt x="180739" y="1"/>
                    <a:pt x="163272" y="4771"/>
                    <a:pt x="142271" y="8710"/>
                  </a:cubicBezTo>
                  <a:cubicBezTo>
                    <a:pt x="132839" y="10538"/>
                    <a:pt x="119357" y="12228"/>
                    <a:pt x="105336" y="12228"/>
                  </a:cubicBezTo>
                  <a:cubicBezTo>
                    <a:pt x="100371" y="12228"/>
                    <a:pt x="95337" y="12016"/>
                    <a:pt x="90393" y="11523"/>
                  </a:cubicBezTo>
                  <a:cubicBezTo>
                    <a:pt x="76889" y="10144"/>
                    <a:pt x="59249" y="2408"/>
                    <a:pt x="44479" y="2408"/>
                  </a:cubicBezTo>
                  <a:cubicBezTo>
                    <a:pt x="42629" y="2338"/>
                    <a:pt x="40867" y="2304"/>
                    <a:pt x="39187" y="2304"/>
                  </a:cubicBezTo>
                  <a:cubicBezTo>
                    <a:pt x="17324" y="2304"/>
                    <a:pt x="9354" y="8068"/>
                    <a:pt x="0" y="14730"/>
                  </a:cubicBezTo>
                  <a:lnTo>
                    <a:pt x="0" y="22354"/>
                  </a:lnTo>
                  <a:lnTo>
                    <a:pt x="243213" y="22354"/>
                  </a:lnTo>
                  <a:lnTo>
                    <a:pt x="243213" y="14590"/>
                  </a:lnTo>
                  <a:cubicBezTo>
                    <a:pt x="236292" y="8316"/>
                    <a:pt x="223210" y="3983"/>
                    <a:pt x="206949" y="664"/>
                  </a:cubicBezTo>
                  <a:cubicBezTo>
                    <a:pt x="203668" y="205"/>
                    <a:pt x="200356" y="1"/>
                    <a:pt x="1969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326965140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6" name="Google Shape;236;p28"/>
          <p:cNvGrpSpPr/>
          <p:nvPr/>
        </p:nvGrpSpPr>
        <p:grpSpPr>
          <a:xfrm>
            <a:off x="7543401" y="3866369"/>
            <a:ext cx="4648612" cy="2991647"/>
            <a:chOff x="5657550" y="2899776"/>
            <a:chExt cx="3486459" cy="2243735"/>
          </a:xfrm>
        </p:grpSpPr>
        <p:sp>
          <p:nvSpPr>
            <p:cNvPr id="237" name="Google Shape;237;p28"/>
            <p:cNvSpPr/>
            <p:nvPr/>
          </p:nvSpPr>
          <p:spPr>
            <a:xfrm>
              <a:off x="5657550" y="2899776"/>
              <a:ext cx="3486456" cy="2243728"/>
            </a:xfrm>
            <a:custGeom>
              <a:avLst/>
              <a:gdLst/>
              <a:ahLst/>
              <a:cxnLst/>
              <a:rect l="l" t="t" r="r" b="b"/>
              <a:pathLst>
                <a:path w="105923" h="60065" extrusionOk="0">
                  <a:moveTo>
                    <a:pt x="105923" y="0"/>
                  </a:moveTo>
                  <a:cubicBezTo>
                    <a:pt x="94585" y="36911"/>
                    <a:pt x="50641" y="50837"/>
                    <a:pt x="1" y="60065"/>
                  </a:cubicBezTo>
                  <a:lnTo>
                    <a:pt x="105923" y="60065"/>
                  </a:lnTo>
                  <a:lnTo>
                    <a:pt x="10592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8" name="Google Shape;238;p28"/>
            <p:cNvSpPr/>
            <p:nvPr/>
          </p:nvSpPr>
          <p:spPr>
            <a:xfrm>
              <a:off x="5844609" y="3172997"/>
              <a:ext cx="3299400" cy="1970514"/>
            </a:xfrm>
            <a:custGeom>
              <a:avLst/>
              <a:gdLst/>
              <a:ahLst/>
              <a:cxnLst/>
              <a:rect l="l" t="t" r="r" b="b"/>
              <a:pathLst>
                <a:path w="100240" h="52751" extrusionOk="0">
                  <a:moveTo>
                    <a:pt x="100240" y="1"/>
                  </a:moveTo>
                  <a:cubicBezTo>
                    <a:pt x="90281" y="32410"/>
                    <a:pt x="44480" y="44648"/>
                    <a:pt x="1" y="52751"/>
                  </a:cubicBezTo>
                  <a:lnTo>
                    <a:pt x="100240" y="52751"/>
                  </a:lnTo>
                  <a:lnTo>
                    <a:pt x="10024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39" name="Google Shape;239;p28"/>
          <p:cNvGrpSpPr/>
          <p:nvPr/>
        </p:nvGrpSpPr>
        <p:grpSpPr>
          <a:xfrm>
            <a:off x="1" y="2"/>
            <a:ext cx="4648612" cy="2991647"/>
            <a:chOff x="0" y="1"/>
            <a:chExt cx="3486459" cy="2243735"/>
          </a:xfrm>
        </p:grpSpPr>
        <p:sp>
          <p:nvSpPr>
            <p:cNvPr id="240" name="Google Shape;240;p28"/>
            <p:cNvSpPr/>
            <p:nvPr/>
          </p:nvSpPr>
          <p:spPr>
            <a:xfrm rot="10800000">
              <a:off x="3" y="8"/>
              <a:ext cx="3486456" cy="2243728"/>
            </a:xfrm>
            <a:custGeom>
              <a:avLst/>
              <a:gdLst/>
              <a:ahLst/>
              <a:cxnLst/>
              <a:rect l="l" t="t" r="r" b="b"/>
              <a:pathLst>
                <a:path w="105923" h="60065" extrusionOk="0">
                  <a:moveTo>
                    <a:pt x="105923" y="0"/>
                  </a:moveTo>
                  <a:cubicBezTo>
                    <a:pt x="94585" y="36911"/>
                    <a:pt x="50641" y="50837"/>
                    <a:pt x="1" y="60065"/>
                  </a:cubicBezTo>
                  <a:lnTo>
                    <a:pt x="105923" y="60065"/>
                  </a:lnTo>
                  <a:lnTo>
                    <a:pt x="10592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1" name="Google Shape;241;p28"/>
            <p:cNvSpPr/>
            <p:nvPr/>
          </p:nvSpPr>
          <p:spPr>
            <a:xfrm rot="10800000">
              <a:off x="0" y="1"/>
              <a:ext cx="3299400" cy="1970514"/>
            </a:xfrm>
            <a:custGeom>
              <a:avLst/>
              <a:gdLst/>
              <a:ahLst/>
              <a:cxnLst/>
              <a:rect l="l" t="t" r="r" b="b"/>
              <a:pathLst>
                <a:path w="100240" h="52751" extrusionOk="0">
                  <a:moveTo>
                    <a:pt x="100240" y="1"/>
                  </a:moveTo>
                  <a:cubicBezTo>
                    <a:pt x="90281" y="32410"/>
                    <a:pt x="44480" y="44648"/>
                    <a:pt x="1" y="52751"/>
                  </a:cubicBezTo>
                  <a:lnTo>
                    <a:pt x="100240" y="52751"/>
                  </a:lnTo>
                  <a:lnTo>
                    <a:pt x="10024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36313491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"/>
          <p:cNvSpPr txBox="1">
            <a:spLocks noGrp="1"/>
          </p:cNvSpPr>
          <p:nvPr>
            <p:ph type="title"/>
          </p:nvPr>
        </p:nvSpPr>
        <p:spPr>
          <a:xfrm>
            <a:off x="2974600" y="1961256"/>
            <a:ext cx="6242800" cy="30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8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grpSp>
        <p:nvGrpSpPr>
          <p:cNvPr id="60" name="Google Shape;60;p8"/>
          <p:cNvGrpSpPr/>
          <p:nvPr/>
        </p:nvGrpSpPr>
        <p:grpSpPr>
          <a:xfrm>
            <a:off x="5732456" y="-26920"/>
            <a:ext cx="6791141" cy="2062749"/>
            <a:chOff x="5139649" y="1052376"/>
            <a:chExt cx="2239428" cy="968730"/>
          </a:xfrm>
        </p:grpSpPr>
        <p:sp>
          <p:nvSpPr>
            <p:cNvPr id="61" name="Google Shape;61;p8"/>
            <p:cNvSpPr/>
            <p:nvPr/>
          </p:nvSpPr>
          <p:spPr>
            <a:xfrm>
              <a:off x="5139649" y="1052376"/>
              <a:ext cx="2239425" cy="968730"/>
            </a:xfrm>
            <a:custGeom>
              <a:avLst/>
              <a:gdLst/>
              <a:ahLst/>
              <a:cxnLst/>
              <a:rect l="l" t="t" r="r" b="b"/>
              <a:pathLst>
                <a:path w="89577" h="36487" extrusionOk="0">
                  <a:moveTo>
                    <a:pt x="89576" y="1"/>
                  </a:moveTo>
                  <a:lnTo>
                    <a:pt x="0" y="29"/>
                  </a:lnTo>
                  <a:cubicBezTo>
                    <a:pt x="3064" y="6523"/>
                    <a:pt x="8079" y="12503"/>
                    <a:pt x="16874" y="12503"/>
                  </a:cubicBezTo>
                  <a:cubicBezTo>
                    <a:pt x="19548" y="12503"/>
                    <a:pt x="22571" y="11951"/>
                    <a:pt x="25995" y="10691"/>
                  </a:cubicBezTo>
                  <a:cubicBezTo>
                    <a:pt x="28048" y="10081"/>
                    <a:pt x="30169" y="9806"/>
                    <a:pt x="32288" y="9806"/>
                  </a:cubicBezTo>
                  <a:cubicBezTo>
                    <a:pt x="39836" y="9806"/>
                    <a:pt x="47359" y="13300"/>
                    <a:pt x="51709" y="17584"/>
                  </a:cubicBezTo>
                  <a:cubicBezTo>
                    <a:pt x="55198" y="20594"/>
                    <a:pt x="60740" y="30131"/>
                    <a:pt x="72865" y="35280"/>
                  </a:cubicBezTo>
                  <a:cubicBezTo>
                    <a:pt x="75213" y="36101"/>
                    <a:pt x="77524" y="36486"/>
                    <a:pt x="79659" y="36486"/>
                  </a:cubicBezTo>
                  <a:cubicBezTo>
                    <a:pt x="84249" y="36486"/>
                    <a:pt x="88021" y="34704"/>
                    <a:pt x="89576" y="31651"/>
                  </a:cubicBezTo>
                  <a:lnTo>
                    <a:pt x="8957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" name="Google Shape;62;p8"/>
            <p:cNvSpPr/>
            <p:nvPr/>
          </p:nvSpPr>
          <p:spPr>
            <a:xfrm>
              <a:off x="5155103" y="1053081"/>
              <a:ext cx="2223975" cy="867370"/>
            </a:xfrm>
            <a:custGeom>
              <a:avLst/>
              <a:gdLst/>
              <a:ahLst/>
              <a:cxnLst/>
              <a:rect l="l" t="t" r="r" b="b"/>
              <a:pathLst>
                <a:path w="88959" h="32983" extrusionOk="0">
                  <a:moveTo>
                    <a:pt x="1" y="1"/>
                  </a:moveTo>
                  <a:cubicBezTo>
                    <a:pt x="2850" y="6039"/>
                    <a:pt x="7071" y="10318"/>
                    <a:pt x="14584" y="10318"/>
                  </a:cubicBezTo>
                  <a:cubicBezTo>
                    <a:pt x="17607" y="10318"/>
                    <a:pt x="21163" y="9625"/>
                    <a:pt x="25377" y="8075"/>
                  </a:cubicBezTo>
                  <a:cubicBezTo>
                    <a:pt x="27430" y="7465"/>
                    <a:pt x="29551" y="7189"/>
                    <a:pt x="31670" y="7189"/>
                  </a:cubicBezTo>
                  <a:cubicBezTo>
                    <a:pt x="39218" y="7189"/>
                    <a:pt x="46741" y="10684"/>
                    <a:pt x="51091" y="14968"/>
                  </a:cubicBezTo>
                  <a:cubicBezTo>
                    <a:pt x="54580" y="17978"/>
                    <a:pt x="60122" y="26305"/>
                    <a:pt x="72247" y="31426"/>
                  </a:cubicBezTo>
                  <a:cubicBezTo>
                    <a:pt x="75168" y="32447"/>
                    <a:pt x="78032" y="32982"/>
                    <a:pt x="80569" y="32982"/>
                  </a:cubicBezTo>
                  <a:cubicBezTo>
                    <a:pt x="84458" y="32982"/>
                    <a:pt x="87579" y="31725"/>
                    <a:pt x="88958" y="29034"/>
                  </a:cubicBezTo>
                  <a:lnTo>
                    <a:pt x="8895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63" name="Google Shape;63;p8"/>
          <p:cNvGrpSpPr/>
          <p:nvPr/>
        </p:nvGrpSpPr>
        <p:grpSpPr>
          <a:xfrm rot="10800000">
            <a:off x="-334877" y="4795247"/>
            <a:ext cx="6791141" cy="2062749"/>
            <a:chOff x="5139649" y="1052376"/>
            <a:chExt cx="2239428" cy="968730"/>
          </a:xfrm>
        </p:grpSpPr>
        <p:sp>
          <p:nvSpPr>
            <p:cNvPr id="64" name="Google Shape;64;p8"/>
            <p:cNvSpPr/>
            <p:nvPr/>
          </p:nvSpPr>
          <p:spPr>
            <a:xfrm>
              <a:off x="5139649" y="1052376"/>
              <a:ext cx="2239425" cy="968730"/>
            </a:xfrm>
            <a:custGeom>
              <a:avLst/>
              <a:gdLst/>
              <a:ahLst/>
              <a:cxnLst/>
              <a:rect l="l" t="t" r="r" b="b"/>
              <a:pathLst>
                <a:path w="89577" h="36487" extrusionOk="0">
                  <a:moveTo>
                    <a:pt x="89576" y="1"/>
                  </a:moveTo>
                  <a:lnTo>
                    <a:pt x="0" y="29"/>
                  </a:lnTo>
                  <a:cubicBezTo>
                    <a:pt x="3064" y="6523"/>
                    <a:pt x="8079" y="12503"/>
                    <a:pt x="16874" y="12503"/>
                  </a:cubicBezTo>
                  <a:cubicBezTo>
                    <a:pt x="19548" y="12503"/>
                    <a:pt x="22571" y="11951"/>
                    <a:pt x="25995" y="10691"/>
                  </a:cubicBezTo>
                  <a:cubicBezTo>
                    <a:pt x="28048" y="10081"/>
                    <a:pt x="30169" y="9806"/>
                    <a:pt x="32288" y="9806"/>
                  </a:cubicBezTo>
                  <a:cubicBezTo>
                    <a:pt x="39836" y="9806"/>
                    <a:pt x="47359" y="13300"/>
                    <a:pt x="51709" y="17584"/>
                  </a:cubicBezTo>
                  <a:cubicBezTo>
                    <a:pt x="55198" y="20594"/>
                    <a:pt x="60740" y="30131"/>
                    <a:pt x="72865" y="35280"/>
                  </a:cubicBezTo>
                  <a:cubicBezTo>
                    <a:pt x="75213" y="36101"/>
                    <a:pt x="77524" y="36486"/>
                    <a:pt x="79659" y="36486"/>
                  </a:cubicBezTo>
                  <a:cubicBezTo>
                    <a:pt x="84249" y="36486"/>
                    <a:pt x="88021" y="34704"/>
                    <a:pt x="89576" y="31651"/>
                  </a:cubicBezTo>
                  <a:lnTo>
                    <a:pt x="8957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" name="Google Shape;65;p8"/>
            <p:cNvSpPr/>
            <p:nvPr/>
          </p:nvSpPr>
          <p:spPr>
            <a:xfrm>
              <a:off x="5155103" y="1053081"/>
              <a:ext cx="2223975" cy="867370"/>
            </a:xfrm>
            <a:custGeom>
              <a:avLst/>
              <a:gdLst/>
              <a:ahLst/>
              <a:cxnLst/>
              <a:rect l="l" t="t" r="r" b="b"/>
              <a:pathLst>
                <a:path w="88959" h="32983" extrusionOk="0">
                  <a:moveTo>
                    <a:pt x="1" y="1"/>
                  </a:moveTo>
                  <a:cubicBezTo>
                    <a:pt x="2850" y="6039"/>
                    <a:pt x="7071" y="10318"/>
                    <a:pt x="14584" y="10318"/>
                  </a:cubicBezTo>
                  <a:cubicBezTo>
                    <a:pt x="17607" y="10318"/>
                    <a:pt x="21163" y="9625"/>
                    <a:pt x="25377" y="8075"/>
                  </a:cubicBezTo>
                  <a:cubicBezTo>
                    <a:pt x="27430" y="7465"/>
                    <a:pt x="29551" y="7189"/>
                    <a:pt x="31670" y="7189"/>
                  </a:cubicBezTo>
                  <a:cubicBezTo>
                    <a:pt x="39218" y="7189"/>
                    <a:pt x="46741" y="10684"/>
                    <a:pt x="51091" y="14968"/>
                  </a:cubicBezTo>
                  <a:cubicBezTo>
                    <a:pt x="54580" y="17978"/>
                    <a:pt x="60122" y="26305"/>
                    <a:pt x="72247" y="31426"/>
                  </a:cubicBezTo>
                  <a:cubicBezTo>
                    <a:pt x="75168" y="32447"/>
                    <a:pt x="78032" y="32982"/>
                    <a:pt x="80569" y="32982"/>
                  </a:cubicBezTo>
                  <a:cubicBezTo>
                    <a:pt x="84458" y="32982"/>
                    <a:pt x="87579" y="31725"/>
                    <a:pt x="88958" y="29034"/>
                  </a:cubicBezTo>
                  <a:lnTo>
                    <a:pt x="8895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32079386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9"/>
          <p:cNvSpPr txBox="1">
            <a:spLocks noGrp="1"/>
          </p:cNvSpPr>
          <p:nvPr>
            <p:ph type="title"/>
          </p:nvPr>
        </p:nvSpPr>
        <p:spPr>
          <a:xfrm>
            <a:off x="952400" y="1472000"/>
            <a:ext cx="5143600" cy="12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subTitle" idx="1"/>
          </p:nvPr>
        </p:nvSpPr>
        <p:spPr>
          <a:xfrm>
            <a:off x="952400" y="2666933"/>
            <a:ext cx="4258400" cy="197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69" name="Google Shape;69;p9"/>
          <p:cNvGrpSpPr/>
          <p:nvPr/>
        </p:nvGrpSpPr>
        <p:grpSpPr>
          <a:xfrm rot="10800000">
            <a:off x="-346385" y="4807065"/>
            <a:ext cx="6997476" cy="2050952"/>
            <a:chOff x="4547790" y="1052382"/>
            <a:chExt cx="2831305" cy="873043"/>
          </a:xfrm>
        </p:grpSpPr>
        <p:sp>
          <p:nvSpPr>
            <p:cNvPr id="70" name="Google Shape;70;p9"/>
            <p:cNvSpPr/>
            <p:nvPr/>
          </p:nvSpPr>
          <p:spPr>
            <a:xfrm>
              <a:off x="4547790" y="1052382"/>
              <a:ext cx="2831305" cy="873043"/>
            </a:xfrm>
            <a:custGeom>
              <a:avLst/>
              <a:gdLst/>
              <a:ahLst/>
              <a:cxnLst/>
              <a:rect l="l" t="t" r="r" b="b"/>
              <a:pathLst>
                <a:path w="89577" h="36487" extrusionOk="0">
                  <a:moveTo>
                    <a:pt x="89576" y="1"/>
                  </a:moveTo>
                  <a:lnTo>
                    <a:pt x="0" y="29"/>
                  </a:lnTo>
                  <a:cubicBezTo>
                    <a:pt x="3064" y="6523"/>
                    <a:pt x="8079" y="12503"/>
                    <a:pt x="16874" y="12503"/>
                  </a:cubicBezTo>
                  <a:cubicBezTo>
                    <a:pt x="19548" y="12503"/>
                    <a:pt x="22571" y="11951"/>
                    <a:pt x="25995" y="10691"/>
                  </a:cubicBezTo>
                  <a:cubicBezTo>
                    <a:pt x="28048" y="10081"/>
                    <a:pt x="30169" y="9806"/>
                    <a:pt x="32288" y="9806"/>
                  </a:cubicBezTo>
                  <a:cubicBezTo>
                    <a:pt x="39836" y="9806"/>
                    <a:pt x="47359" y="13300"/>
                    <a:pt x="51709" y="17584"/>
                  </a:cubicBezTo>
                  <a:cubicBezTo>
                    <a:pt x="55198" y="20594"/>
                    <a:pt x="60740" y="30131"/>
                    <a:pt x="72865" y="35280"/>
                  </a:cubicBezTo>
                  <a:cubicBezTo>
                    <a:pt x="75213" y="36101"/>
                    <a:pt x="77524" y="36486"/>
                    <a:pt x="79659" y="36486"/>
                  </a:cubicBezTo>
                  <a:cubicBezTo>
                    <a:pt x="84249" y="36486"/>
                    <a:pt x="88021" y="34704"/>
                    <a:pt x="89576" y="31651"/>
                  </a:cubicBezTo>
                  <a:lnTo>
                    <a:pt x="8957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" name="Google Shape;71;p9"/>
            <p:cNvSpPr/>
            <p:nvPr/>
          </p:nvSpPr>
          <p:spPr>
            <a:xfrm>
              <a:off x="4567323" y="1053052"/>
              <a:ext cx="2811772" cy="789201"/>
            </a:xfrm>
            <a:custGeom>
              <a:avLst/>
              <a:gdLst/>
              <a:ahLst/>
              <a:cxnLst/>
              <a:rect l="l" t="t" r="r" b="b"/>
              <a:pathLst>
                <a:path w="88959" h="32983" extrusionOk="0">
                  <a:moveTo>
                    <a:pt x="1" y="1"/>
                  </a:moveTo>
                  <a:cubicBezTo>
                    <a:pt x="2850" y="6039"/>
                    <a:pt x="7071" y="10318"/>
                    <a:pt x="14584" y="10318"/>
                  </a:cubicBezTo>
                  <a:cubicBezTo>
                    <a:pt x="17607" y="10318"/>
                    <a:pt x="21163" y="9625"/>
                    <a:pt x="25377" y="8075"/>
                  </a:cubicBezTo>
                  <a:cubicBezTo>
                    <a:pt x="27430" y="7465"/>
                    <a:pt x="29551" y="7189"/>
                    <a:pt x="31670" y="7189"/>
                  </a:cubicBezTo>
                  <a:cubicBezTo>
                    <a:pt x="39218" y="7189"/>
                    <a:pt x="46741" y="10684"/>
                    <a:pt x="51091" y="14968"/>
                  </a:cubicBezTo>
                  <a:cubicBezTo>
                    <a:pt x="54580" y="17978"/>
                    <a:pt x="60122" y="26305"/>
                    <a:pt x="72247" y="31426"/>
                  </a:cubicBezTo>
                  <a:cubicBezTo>
                    <a:pt x="75168" y="32447"/>
                    <a:pt x="78032" y="32982"/>
                    <a:pt x="80569" y="32982"/>
                  </a:cubicBezTo>
                  <a:cubicBezTo>
                    <a:pt x="84458" y="32982"/>
                    <a:pt x="87579" y="31725"/>
                    <a:pt x="88958" y="29034"/>
                  </a:cubicBezTo>
                  <a:lnTo>
                    <a:pt x="8895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72" name="Google Shape;72;p9"/>
          <p:cNvGrpSpPr/>
          <p:nvPr/>
        </p:nvGrpSpPr>
        <p:grpSpPr>
          <a:xfrm>
            <a:off x="6651255" y="1"/>
            <a:ext cx="5540747" cy="1768500"/>
            <a:chOff x="4988441" y="0"/>
            <a:chExt cx="4155560" cy="1326375"/>
          </a:xfrm>
        </p:grpSpPr>
        <p:sp>
          <p:nvSpPr>
            <p:cNvPr id="73" name="Google Shape;73;p9"/>
            <p:cNvSpPr/>
            <p:nvPr/>
          </p:nvSpPr>
          <p:spPr>
            <a:xfrm flipH="1">
              <a:off x="4988441" y="0"/>
              <a:ext cx="4155560" cy="1326375"/>
            </a:xfrm>
            <a:custGeom>
              <a:avLst/>
              <a:gdLst/>
              <a:ahLst/>
              <a:cxnLst/>
              <a:rect l="l" t="t" r="r" b="b"/>
              <a:pathLst>
                <a:path w="158700" h="50654" extrusionOk="0">
                  <a:moveTo>
                    <a:pt x="172" y="0"/>
                  </a:moveTo>
                  <a:lnTo>
                    <a:pt x="0" y="50654"/>
                  </a:lnTo>
                  <a:cubicBezTo>
                    <a:pt x="26832" y="36924"/>
                    <a:pt x="67693" y="27512"/>
                    <a:pt x="96725" y="27512"/>
                  </a:cubicBezTo>
                  <a:cubicBezTo>
                    <a:pt x="99517" y="27512"/>
                    <a:pt x="102199" y="27599"/>
                    <a:pt x="104748" y="27778"/>
                  </a:cubicBezTo>
                  <a:cubicBezTo>
                    <a:pt x="106286" y="27835"/>
                    <a:pt x="107780" y="27862"/>
                    <a:pt x="109231" y="27862"/>
                  </a:cubicBezTo>
                  <a:cubicBezTo>
                    <a:pt x="155412" y="27862"/>
                    <a:pt x="158699" y="0"/>
                    <a:pt x="1586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" name="Google Shape;74;p9"/>
            <p:cNvSpPr/>
            <p:nvPr/>
          </p:nvSpPr>
          <p:spPr>
            <a:xfrm flipH="1">
              <a:off x="4988441" y="0"/>
              <a:ext cx="4155560" cy="1198016"/>
            </a:xfrm>
            <a:custGeom>
              <a:avLst/>
              <a:gdLst/>
              <a:ahLst/>
              <a:cxnLst/>
              <a:rect l="l" t="t" r="r" b="b"/>
              <a:pathLst>
                <a:path w="158700" h="45752" extrusionOk="0">
                  <a:moveTo>
                    <a:pt x="172" y="0"/>
                  </a:moveTo>
                  <a:lnTo>
                    <a:pt x="0" y="45752"/>
                  </a:lnTo>
                  <a:cubicBezTo>
                    <a:pt x="26832" y="32022"/>
                    <a:pt x="67693" y="22610"/>
                    <a:pt x="96725" y="22610"/>
                  </a:cubicBezTo>
                  <a:cubicBezTo>
                    <a:pt x="99517" y="22610"/>
                    <a:pt x="102199" y="22697"/>
                    <a:pt x="104748" y="22876"/>
                  </a:cubicBezTo>
                  <a:cubicBezTo>
                    <a:pt x="106579" y="22944"/>
                    <a:pt x="108349" y="22976"/>
                    <a:pt x="110058" y="22976"/>
                  </a:cubicBezTo>
                  <a:cubicBezTo>
                    <a:pt x="155451" y="22976"/>
                    <a:pt x="158699" y="0"/>
                    <a:pt x="1586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5170257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oogle Shape;76;p10"/>
          <p:cNvGrpSpPr/>
          <p:nvPr/>
        </p:nvGrpSpPr>
        <p:grpSpPr>
          <a:xfrm>
            <a:off x="6274055" y="-1444965"/>
            <a:ext cx="6483612" cy="6056932"/>
            <a:chOff x="4705541" y="-1083724"/>
            <a:chExt cx="4862709" cy="4542699"/>
          </a:xfrm>
        </p:grpSpPr>
        <p:sp>
          <p:nvSpPr>
            <p:cNvPr id="77" name="Google Shape;77;p10"/>
            <p:cNvSpPr/>
            <p:nvPr/>
          </p:nvSpPr>
          <p:spPr>
            <a:xfrm rot="10800000">
              <a:off x="5451447" y="2178710"/>
              <a:ext cx="4103878" cy="1280265"/>
            </a:xfrm>
            <a:custGeom>
              <a:avLst/>
              <a:gdLst/>
              <a:ahLst/>
              <a:cxnLst/>
              <a:rect l="l" t="t" r="r" b="b"/>
              <a:pathLst>
                <a:path w="34391" h="10729" extrusionOk="0">
                  <a:moveTo>
                    <a:pt x="34390" y="10729"/>
                  </a:moveTo>
                  <a:lnTo>
                    <a:pt x="1" y="10729"/>
                  </a:lnTo>
                  <a:cubicBezTo>
                    <a:pt x="115" y="9757"/>
                    <a:pt x="345" y="8796"/>
                    <a:pt x="711" y="7888"/>
                  </a:cubicBezTo>
                  <a:cubicBezTo>
                    <a:pt x="1536" y="5777"/>
                    <a:pt x="3197" y="3751"/>
                    <a:pt x="5443" y="3437"/>
                  </a:cubicBezTo>
                  <a:cubicBezTo>
                    <a:pt x="6415" y="3291"/>
                    <a:pt x="7376" y="3479"/>
                    <a:pt x="8295" y="3824"/>
                  </a:cubicBezTo>
                  <a:cubicBezTo>
                    <a:pt x="9622" y="4315"/>
                    <a:pt x="11105" y="3918"/>
                    <a:pt x="12003" y="2832"/>
                  </a:cubicBezTo>
                  <a:cubicBezTo>
                    <a:pt x="13905" y="554"/>
                    <a:pt x="17185" y="1"/>
                    <a:pt x="19723" y="1526"/>
                  </a:cubicBezTo>
                  <a:cubicBezTo>
                    <a:pt x="20193" y="1818"/>
                    <a:pt x="20632" y="2152"/>
                    <a:pt x="21040" y="2518"/>
                  </a:cubicBezTo>
                  <a:cubicBezTo>
                    <a:pt x="22220" y="3563"/>
                    <a:pt x="23286" y="4785"/>
                    <a:pt x="24769" y="5234"/>
                  </a:cubicBezTo>
                  <a:cubicBezTo>
                    <a:pt x="26315" y="5704"/>
                    <a:pt x="28007" y="5234"/>
                    <a:pt x="29595" y="5548"/>
                  </a:cubicBezTo>
                  <a:cubicBezTo>
                    <a:pt x="31925" y="6018"/>
                    <a:pt x="33627" y="8138"/>
                    <a:pt x="34306" y="10405"/>
                  </a:cubicBezTo>
                  <a:cubicBezTo>
                    <a:pt x="34338" y="10510"/>
                    <a:pt x="34369" y="10624"/>
                    <a:pt x="34390" y="107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" name="Google Shape;78;p10"/>
            <p:cNvSpPr/>
            <p:nvPr/>
          </p:nvSpPr>
          <p:spPr>
            <a:xfrm rot="10800000">
              <a:off x="4705541" y="-1083724"/>
              <a:ext cx="4862709" cy="4183299"/>
            </a:xfrm>
            <a:custGeom>
              <a:avLst/>
              <a:gdLst/>
              <a:ahLst/>
              <a:cxnLst/>
              <a:rect l="l" t="t" r="r" b="b"/>
              <a:pathLst>
                <a:path w="36699" h="26524" extrusionOk="0">
                  <a:moveTo>
                    <a:pt x="33178" y="18794"/>
                  </a:moveTo>
                  <a:cubicBezTo>
                    <a:pt x="32645" y="17258"/>
                    <a:pt x="32781" y="15576"/>
                    <a:pt x="33073" y="13988"/>
                  </a:cubicBezTo>
                  <a:cubicBezTo>
                    <a:pt x="33355" y="12390"/>
                    <a:pt x="33763" y="10802"/>
                    <a:pt x="33742" y="9183"/>
                  </a:cubicBezTo>
                  <a:cubicBezTo>
                    <a:pt x="33690" y="6498"/>
                    <a:pt x="32457" y="3970"/>
                    <a:pt x="30368" y="2278"/>
                  </a:cubicBezTo>
                  <a:cubicBezTo>
                    <a:pt x="28257" y="617"/>
                    <a:pt x="25510" y="1"/>
                    <a:pt x="22888" y="586"/>
                  </a:cubicBezTo>
                  <a:cubicBezTo>
                    <a:pt x="21258" y="962"/>
                    <a:pt x="19723" y="1808"/>
                    <a:pt x="18051" y="1881"/>
                  </a:cubicBezTo>
                  <a:cubicBezTo>
                    <a:pt x="16338" y="1954"/>
                    <a:pt x="14709" y="1192"/>
                    <a:pt x="13016" y="878"/>
                  </a:cubicBezTo>
                  <a:cubicBezTo>
                    <a:pt x="9005" y="147"/>
                    <a:pt x="4701" y="2163"/>
                    <a:pt x="2455" y="5569"/>
                  </a:cubicBezTo>
                  <a:cubicBezTo>
                    <a:pt x="219" y="8974"/>
                    <a:pt x="0" y="13539"/>
                    <a:pt x="1640" y="17279"/>
                  </a:cubicBezTo>
                  <a:cubicBezTo>
                    <a:pt x="3291" y="21008"/>
                    <a:pt x="6654" y="23871"/>
                    <a:pt x="10509" y="25197"/>
                  </a:cubicBezTo>
                  <a:cubicBezTo>
                    <a:pt x="14374" y="26524"/>
                    <a:pt x="18668" y="26378"/>
                    <a:pt x="22533" y="25082"/>
                  </a:cubicBezTo>
                  <a:cubicBezTo>
                    <a:pt x="24434" y="24445"/>
                    <a:pt x="26241" y="23557"/>
                    <a:pt x="28163" y="23014"/>
                  </a:cubicBezTo>
                  <a:cubicBezTo>
                    <a:pt x="30086" y="22460"/>
                    <a:pt x="32206" y="22293"/>
                    <a:pt x="34034" y="23098"/>
                  </a:cubicBezTo>
                  <a:lnTo>
                    <a:pt x="36698" y="21698"/>
                  </a:lnTo>
                  <a:cubicBezTo>
                    <a:pt x="35079" y="21656"/>
                    <a:pt x="33710" y="20319"/>
                    <a:pt x="33178" y="1879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79" name="Google Shape;79;p10"/>
          <p:cNvSpPr txBox="1">
            <a:spLocks noGrp="1"/>
          </p:cNvSpPr>
          <p:nvPr>
            <p:ph type="title"/>
          </p:nvPr>
        </p:nvSpPr>
        <p:spPr>
          <a:xfrm>
            <a:off x="6603433" y="732800"/>
            <a:ext cx="4636000" cy="29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2800"/>
              <a:buNone/>
              <a:defRPr sz="4267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107504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1"/>
          <p:cNvSpPr txBox="1">
            <a:spLocks noGrp="1"/>
          </p:cNvSpPr>
          <p:nvPr>
            <p:ph type="title" hasCustomPrompt="1"/>
          </p:nvPr>
        </p:nvSpPr>
        <p:spPr>
          <a:xfrm>
            <a:off x="1953400" y="1811660"/>
            <a:ext cx="8285200" cy="198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1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2pPr>
            <a:lvl3pPr lvl="2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3pPr>
            <a:lvl4pPr lvl="3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4pPr>
            <a:lvl5pPr lvl="4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5pPr>
            <a:lvl6pPr lvl="5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6pPr>
            <a:lvl7pPr lvl="6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7pPr>
            <a:lvl8pPr lvl="7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8pPr>
            <a:lvl9pPr lvl="8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3333"/>
            </a:lvl9pPr>
          </a:lstStyle>
          <a:p>
            <a:r>
              <a:t>xx%</a:t>
            </a:r>
          </a:p>
        </p:txBody>
      </p:sp>
      <p:sp>
        <p:nvSpPr>
          <p:cNvPr id="82" name="Google Shape;82;p11"/>
          <p:cNvSpPr txBox="1">
            <a:spLocks noGrp="1"/>
          </p:cNvSpPr>
          <p:nvPr>
            <p:ph type="subTitle" idx="1"/>
          </p:nvPr>
        </p:nvSpPr>
        <p:spPr>
          <a:xfrm>
            <a:off x="3268800" y="3800032"/>
            <a:ext cx="5654400" cy="67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83" name="Google Shape;83;p11"/>
          <p:cNvGrpSpPr/>
          <p:nvPr/>
        </p:nvGrpSpPr>
        <p:grpSpPr>
          <a:xfrm>
            <a:off x="-33" y="5101900"/>
            <a:ext cx="12192268" cy="1756085"/>
            <a:chOff x="-25" y="3826425"/>
            <a:chExt cx="9144201" cy="1317064"/>
          </a:xfrm>
        </p:grpSpPr>
        <p:sp>
          <p:nvSpPr>
            <p:cNvPr id="84" name="Google Shape;84;p11"/>
            <p:cNvSpPr/>
            <p:nvPr/>
          </p:nvSpPr>
          <p:spPr>
            <a:xfrm rot="10800000" flipH="1">
              <a:off x="-25" y="3826425"/>
              <a:ext cx="9144201" cy="1317064"/>
            </a:xfrm>
            <a:custGeom>
              <a:avLst/>
              <a:gdLst/>
              <a:ahLst/>
              <a:cxnLst/>
              <a:rect l="l" t="t" r="r" b="b"/>
              <a:pathLst>
                <a:path w="243213" h="29744" extrusionOk="0">
                  <a:moveTo>
                    <a:pt x="0" y="1"/>
                  </a:moveTo>
                  <a:lnTo>
                    <a:pt x="28" y="21129"/>
                  </a:lnTo>
                  <a:cubicBezTo>
                    <a:pt x="8090" y="16655"/>
                    <a:pt x="19451" y="14584"/>
                    <a:pt x="31790" y="14584"/>
                  </a:cubicBezTo>
                  <a:cubicBezTo>
                    <a:pt x="42184" y="14584"/>
                    <a:pt x="53272" y="16054"/>
                    <a:pt x="63666" y="18793"/>
                  </a:cubicBezTo>
                  <a:cubicBezTo>
                    <a:pt x="85699" y="23746"/>
                    <a:pt x="111508" y="29744"/>
                    <a:pt x="136136" y="29744"/>
                  </a:cubicBezTo>
                  <a:cubicBezTo>
                    <a:pt x="145786" y="29744"/>
                    <a:pt x="155254" y="28823"/>
                    <a:pt x="164242" y="26558"/>
                  </a:cubicBezTo>
                  <a:cubicBezTo>
                    <a:pt x="184856" y="19858"/>
                    <a:pt x="202754" y="17638"/>
                    <a:pt x="216713" y="17638"/>
                  </a:cubicBezTo>
                  <a:cubicBezTo>
                    <a:pt x="228721" y="17638"/>
                    <a:pt x="237813" y="19281"/>
                    <a:pt x="243212" y="21129"/>
                  </a:cubicBezTo>
                  <a:lnTo>
                    <a:pt x="24321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" name="Google Shape;85;p11"/>
            <p:cNvSpPr/>
            <p:nvPr/>
          </p:nvSpPr>
          <p:spPr>
            <a:xfrm rot="10800000" flipH="1">
              <a:off x="-25" y="3995530"/>
              <a:ext cx="9144201" cy="1147959"/>
            </a:xfrm>
            <a:custGeom>
              <a:avLst/>
              <a:gdLst/>
              <a:ahLst/>
              <a:cxnLst/>
              <a:rect l="l" t="t" r="r" b="b"/>
              <a:pathLst>
                <a:path w="243213" h="25925" extrusionOk="0">
                  <a:moveTo>
                    <a:pt x="0" y="1"/>
                  </a:moveTo>
                  <a:lnTo>
                    <a:pt x="28" y="19215"/>
                  </a:lnTo>
                  <a:cubicBezTo>
                    <a:pt x="9082" y="15031"/>
                    <a:pt x="22297" y="12770"/>
                    <a:pt x="36384" y="12770"/>
                  </a:cubicBezTo>
                  <a:cubicBezTo>
                    <a:pt x="45408" y="12770"/>
                    <a:pt x="54790" y="13698"/>
                    <a:pt x="63666" y="15643"/>
                  </a:cubicBezTo>
                  <a:cubicBezTo>
                    <a:pt x="88441" y="20300"/>
                    <a:pt x="110807" y="25924"/>
                    <a:pt x="133680" y="25924"/>
                  </a:cubicBezTo>
                  <a:cubicBezTo>
                    <a:pt x="143689" y="25924"/>
                    <a:pt x="153795" y="24847"/>
                    <a:pt x="164242" y="22141"/>
                  </a:cubicBezTo>
                  <a:cubicBezTo>
                    <a:pt x="181970" y="17465"/>
                    <a:pt x="197573" y="15903"/>
                    <a:pt x="210402" y="15903"/>
                  </a:cubicBezTo>
                  <a:cubicBezTo>
                    <a:pt x="225587" y="15903"/>
                    <a:pt x="236884" y="18091"/>
                    <a:pt x="243212" y="19891"/>
                  </a:cubicBezTo>
                  <a:lnTo>
                    <a:pt x="24321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86" name="Google Shape;86;p11"/>
          <p:cNvGrpSpPr/>
          <p:nvPr/>
        </p:nvGrpSpPr>
        <p:grpSpPr>
          <a:xfrm>
            <a:off x="-33" y="-12733"/>
            <a:ext cx="12192268" cy="1756085"/>
            <a:chOff x="-25" y="-9550"/>
            <a:chExt cx="9144201" cy="1317064"/>
          </a:xfrm>
        </p:grpSpPr>
        <p:sp>
          <p:nvSpPr>
            <p:cNvPr id="87" name="Google Shape;87;p11"/>
            <p:cNvSpPr/>
            <p:nvPr/>
          </p:nvSpPr>
          <p:spPr>
            <a:xfrm>
              <a:off x="-25" y="-9550"/>
              <a:ext cx="9144201" cy="1317064"/>
            </a:xfrm>
            <a:custGeom>
              <a:avLst/>
              <a:gdLst/>
              <a:ahLst/>
              <a:cxnLst/>
              <a:rect l="l" t="t" r="r" b="b"/>
              <a:pathLst>
                <a:path w="243213" h="29744" extrusionOk="0">
                  <a:moveTo>
                    <a:pt x="0" y="1"/>
                  </a:moveTo>
                  <a:lnTo>
                    <a:pt x="28" y="21129"/>
                  </a:lnTo>
                  <a:cubicBezTo>
                    <a:pt x="8090" y="16655"/>
                    <a:pt x="19451" y="14584"/>
                    <a:pt x="31790" y="14584"/>
                  </a:cubicBezTo>
                  <a:cubicBezTo>
                    <a:pt x="42184" y="14584"/>
                    <a:pt x="53272" y="16054"/>
                    <a:pt x="63666" y="18793"/>
                  </a:cubicBezTo>
                  <a:cubicBezTo>
                    <a:pt x="85699" y="23746"/>
                    <a:pt x="111508" y="29744"/>
                    <a:pt x="136136" y="29744"/>
                  </a:cubicBezTo>
                  <a:cubicBezTo>
                    <a:pt x="145786" y="29744"/>
                    <a:pt x="155254" y="28823"/>
                    <a:pt x="164242" y="26558"/>
                  </a:cubicBezTo>
                  <a:cubicBezTo>
                    <a:pt x="184856" y="19858"/>
                    <a:pt x="202754" y="17638"/>
                    <a:pt x="216713" y="17638"/>
                  </a:cubicBezTo>
                  <a:cubicBezTo>
                    <a:pt x="228721" y="17638"/>
                    <a:pt x="237813" y="19281"/>
                    <a:pt x="243212" y="21129"/>
                  </a:cubicBezTo>
                  <a:lnTo>
                    <a:pt x="24321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" name="Google Shape;88;p11"/>
            <p:cNvSpPr/>
            <p:nvPr/>
          </p:nvSpPr>
          <p:spPr>
            <a:xfrm>
              <a:off x="-25" y="-9550"/>
              <a:ext cx="9144201" cy="1147959"/>
            </a:xfrm>
            <a:custGeom>
              <a:avLst/>
              <a:gdLst/>
              <a:ahLst/>
              <a:cxnLst/>
              <a:rect l="l" t="t" r="r" b="b"/>
              <a:pathLst>
                <a:path w="243213" h="25925" extrusionOk="0">
                  <a:moveTo>
                    <a:pt x="0" y="1"/>
                  </a:moveTo>
                  <a:lnTo>
                    <a:pt x="28" y="19215"/>
                  </a:lnTo>
                  <a:cubicBezTo>
                    <a:pt x="9082" y="15031"/>
                    <a:pt x="22297" y="12770"/>
                    <a:pt x="36384" y="12770"/>
                  </a:cubicBezTo>
                  <a:cubicBezTo>
                    <a:pt x="45408" y="12770"/>
                    <a:pt x="54790" y="13698"/>
                    <a:pt x="63666" y="15643"/>
                  </a:cubicBezTo>
                  <a:cubicBezTo>
                    <a:pt x="88441" y="20300"/>
                    <a:pt x="110807" y="25924"/>
                    <a:pt x="133680" y="25924"/>
                  </a:cubicBezTo>
                  <a:cubicBezTo>
                    <a:pt x="143689" y="25924"/>
                    <a:pt x="153795" y="24847"/>
                    <a:pt x="164242" y="22141"/>
                  </a:cubicBezTo>
                  <a:cubicBezTo>
                    <a:pt x="181970" y="17465"/>
                    <a:pt x="197573" y="15903"/>
                    <a:pt x="210402" y="15903"/>
                  </a:cubicBezTo>
                  <a:cubicBezTo>
                    <a:pt x="225587" y="15903"/>
                    <a:pt x="236884" y="18091"/>
                    <a:pt x="243212" y="19891"/>
                  </a:cubicBezTo>
                  <a:lnTo>
                    <a:pt x="24321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2812634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7.xml"/><Relationship Id="rId18" Type="http://schemas.openxmlformats.org/officeDocument/2006/relationships/slideLayout" Target="../slideLayouts/slideLayout42.xml"/><Relationship Id="rId26" Type="http://schemas.openxmlformats.org/officeDocument/2006/relationships/slideLayout" Target="../slideLayouts/slideLayout50.xml"/><Relationship Id="rId3" Type="http://schemas.openxmlformats.org/officeDocument/2006/relationships/slideLayout" Target="../slideLayouts/slideLayout27.xml"/><Relationship Id="rId21" Type="http://schemas.openxmlformats.org/officeDocument/2006/relationships/slideLayout" Target="../slideLayouts/slideLayout45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41.xml"/><Relationship Id="rId25" Type="http://schemas.openxmlformats.org/officeDocument/2006/relationships/slideLayout" Target="../slideLayouts/slideLayout49.xml"/><Relationship Id="rId2" Type="http://schemas.openxmlformats.org/officeDocument/2006/relationships/slideLayout" Target="../slideLayouts/slideLayout26.xml"/><Relationship Id="rId16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44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24" Type="http://schemas.openxmlformats.org/officeDocument/2006/relationships/slideLayout" Target="../slideLayouts/slideLayout48.xml"/><Relationship Id="rId5" Type="http://schemas.openxmlformats.org/officeDocument/2006/relationships/slideLayout" Target="../slideLayouts/slideLayout29.xml"/><Relationship Id="rId15" Type="http://schemas.openxmlformats.org/officeDocument/2006/relationships/slideLayout" Target="../slideLayouts/slideLayout39.xml"/><Relationship Id="rId23" Type="http://schemas.openxmlformats.org/officeDocument/2006/relationships/slideLayout" Target="../slideLayouts/slideLayout47.xml"/><Relationship Id="rId28" Type="http://schemas.openxmlformats.org/officeDocument/2006/relationships/theme" Target="../theme/theme2.xml"/><Relationship Id="rId10" Type="http://schemas.openxmlformats.org/officeDocument/2006/relationships/slideLayout" Target="../slideLayouts/slideLayout34.xml"/><Relationship Id="rId19" Type="http://schemas.openxmlformats.org/officeDocument/2006/relationships/slideLayout" Target="../slideLayouts/slideLayout43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8.xml"/><Relationship Id="rId22" Type="http://schemas.openxmlformats.org/officeDocument/2006/relationships/slideLayout" Target="../slideLayouts/slideLayout46.xml"/><Relationship Id="rId27" Type="http://schemas.openxmlformats.org/officeDocument/2006/relationships/slideLayout" Target="../slideLayouts/slideLayout5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52400" y="732800"/>
            <a:ext cx="10287200" cy="6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Viga"/>
              <a:buNone/>
              <a:defRPr sz="2800" b="1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Viga"/>
              <a:buNone/>
              <a:defRPr sz="2800" b="1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Viga"/>
              <a:buNone/>
              <a:defRPr sz="2800" b="1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Viga"/>
              <a:buNone/>
              <a:defRPr sz="2800" b="1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Viga"/>
              <a:buNone/>
              <a:defRPr sz="2800" b="1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Viga"/>
              <a:buNone/>
              <a:defRPr sz="2800" b="1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Viga"/>
              <a:buNone/>
              <a:defRPr sz="2800" b="1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Viga"/>
              <a:buNone/>
              <a:defRPr sz="2800" b="1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Viga"/>
              <a:buNone/>
              <a:defRPr sz="2800" b="1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52400" y="1536633"/>
            <a:ext cx="102872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"/>
              <a:buChar char="●"/>
              <a:defRPr sz="1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○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■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●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○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■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●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○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■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16301418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9" r:id="rId17"/>
    <p:sldLayoutId id="2147483681" r:id="rId18"/>
    <p:sldLayoutId id="2147483682" r:id="rId19"/>
    <p:sldLayoutId id="2147483683" r:id="rId20"/>
    <p:sldLayoutId id="2147483684" r:id="rId21"/>
    <p:sldLayoutId id="2147483685" r:id="rId22"/>
    <p:sldLayoutId id="2147483686" r:id="rId23"/>
    <p:sldLayoutId id="2147483687" r:id="rId2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52400" y="732800"/>
            <a:ext cx="10287200" cy="6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Viga"/>
              <a:buNone/>
              <a:defRPr sz="2800" b="1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Viga"/>
              <a:buNone/>
              <a:defRPr sz="2800" b="1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Viga"/>
              <a:buNone/>
              <a:defRPr sz="2800" b="1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Viga"/>
              <a:buNone/>
              <a:defRPr sz="2800" b="1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Viga"/>
              <a:buNone/>
              <a:defRPr sz="2800" b="1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Viga"/>
              <a:buNone/>
              <a:defRPr sz="2800" b="1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Viga"/>
              <a:buNone/>
              <a:defRPr sz="2800" b="1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Viga"/>
              <a:buNone/>
              <a:defRPr sz="2800" b="1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Viga"/>
              <a:buNone/>
              <a:defRPr sz="2800" b="1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52400" y="1536633"/>
            <a:ext cx="102872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"/>
              <a:buChar char="●"/>
              <a:defRPr sz="1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○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■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●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○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■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●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○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■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06554047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  <p:sldLayoutId id="2147483701" r:id="rId13"/>
    <p:sldLayoutId id="2147483702" r:id="rId14"/>
    <p:sldLayoutId id="2147483703" r:id="rId15"/>
    <p:sldLayoutId id="2147483704" r:id="rId16"/>
    <p:sldLayoutId id="2147483705" r:id="rId17"/>
    <p:sldLayoutId id="2147483706" r:id="rId18"/>
    <p:sldLayoutId id="2147483707" r:id="rId19"/>
    <p:sldLayoutId id="2147483708" r:id="rId20"/>
    <p:sldLayoutId id="2147483709" r:id="rId21"/>
    <p:sldLayoutId id="2147483710" r:id="rId22"/>
    <p:sldLayoutId id="2147483711" r:id="rId23"/>
    <p:sldLayoutId id="2147483712" r:id="rId24"/>
    <p:sldLayoutId id="2147483713" r:id="rId25"/>
    <p:sldLayoutId id="2147483714" r:id="rId26"/>
    <p:sldLayoutId id="2147483715" r:id="rId2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6585B31-6429-9894-F9E6-F307901C3C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7710" y="1735283"/>
            <a:ext cx="5122718" cy="512271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B468CC2-8B25-8B11-F15A-678DD9A78704}"/>
              </a:ext>
            </a:extLst>
          </p:cNvPr>
          <p:cNvSpPr txBox="1"/>
          <p:nvPr/>
        </p:nvSpPr>
        <p:spPr>
          <a:xfrm>
            <a:off x="447572" y="916230"/>
            <a:ext cx="8289556" cy="30878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4800" dirty="0">
                <a:solidFill>
                  <a:schemeClr val="accent1">
                    <a:lumMod val="50000"/>
                  </a:schemeClr>
                </a:solidFill>
                <a:latin typeface="#9Slide03 AmpleSoft Bold" panose="02000000000000000000" pitchFamily="2" charset="0"/>
              </a:rPr>
              <a:t>PHÂN TÍCH, GỢI Ý </a:t>
            </a:r>
            <a:r>
              <a:rPr lang="en-US" sz="4800" dirty="0">
                <a:solidFill>
                  <a:schemeClr val="accent1">
                    <a:lumMod val="50000"/>
                  </a:schemeClr>
                </a:solidFill>
              </a:rPr>
              <a:t>VI</a:t>
            </a:r>
            <a:r>
              <a:rPr lang="en-US" sz="4800" dirty="0">
                <a:solidFill>
                  <a:schemeClr val="accent1">
                    <a:lumMod val="50000"/>
                  </a:schemeClr>
                </a:solidFill>
                <a:latin typeface="Bahnschrift Light SemiCondensed" panose="020B0502040204020203" pitchFamily="34" charset="0"/>
              </a:rPr>
              <a:t>Ệ</a:t>
            </a:r>
            <a:r>
              <a:rPr lang="en-US" sz="4800" dirty="0">
                <a:solidFill>
                  <a:schemeClr val="accent1">
                    <a:lumMod val="50000"/>
                  </a:schemeClr>
                </a:solidFill>
              </a:rPr>
              <a:t>C</a:t>
            </a:r>
            <a:r>
              <a:rPr lang="en-US" sz="4800" dirty="0">
                <a:solidFill>
                  <a:schemeClr val="accent1">
                    <a:lumMod val="50000"/>
                  </a:schemeClr>
                </a:solidFill>
                <a:latin typeface="#9Slide03 AmpleSoft Bold" panose="02000000000000000000" pitchFamily="2" charset="0"/>
              </a:rPr>
              <a:t> LÀM TRÊN CÁC TRANG TUYỂN DỤNG </a:t>
            </a:r>
          </a:p>
          <a:p>
            <a:pPr>
              <a:lnSpc>
                <a:spcPct val="130000"/>
              </a:lnSpc>
            </a:pPr>
            <a:r>
              <a:rPr lang="en-US" sz="2800" dirty="0">
                <a:solidFill>
                  <a:schemeClr val="tx2"/>
                </a:solidFill>
                <a:latin typeface="#9Slide03 AmpleSoft Bold" panose="02000000000000000000" pitchFamily="2" charset="0"/>
              </a:rPr>
              <a:t>NHẬP MÔN KHOA HỌC DỮ LI</a:t>
            </a:r>
            <a:r>
              <a:rPr lang="en-US" sz="2800" dirty="0">
                <a:solidFill>
                  <a:schemeClr val="tx2"/>
                </a:solidFill>
                <a:latin typeface="Bahnschrift Light SemiCondensed" panose="020B0502040204020203" pitchFamily="34" charset="0"/>
              </a:rPr>
              <a:t>Ệ</a:t>
            </a:r>
            <a:r>
              <a:rPr lang="en-US" sz="2800" dirty="0">
                <a:solidFill>
                  <a:schemeClr val="tx2"/>
                </a:solidFill>
                <a:latin typeface="#9Slide03 AmpleSoft Bold" panose="02000000000000000000" pitchFamily="2" charset="0"/>
              </a:rPr>
              <a:t>U</a:t>
            </a:r>
          </a:p>
          <a:p>
            <a:pPr>
              <a:lnSpc>
                <a:spcPct val="130000"/>
              </a:lnSpc>
            </a:pPr>
            <a:r>
              <a:rPr lang="en-US" sz="2800" dirty="0">
                <a:solidFill>
                  <a:schemeClr val="tx2"/>
                </a:solidFill>
                <a:latin typeface="#9Slide03 AmpleSoft Bold" panose="02000000000000000000" pitchFamily="2" charset="0"/>
              </a:rPr>
              <a:t>ĐỖ CÔNG BAN – B19CCN057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0919AFFE-1CD8-3E91-A319-76855D719627}"/>
              </a:ext>
            </a:extLst>
          </p:cNvPr>
          <p:cNvSpPr/>
          <p:nvPr/>
        </p:nvSpPr>
        <p:spPr>
          <a:xfrm>
            <a:off x="843189" y="4872471"/>
            <a:ext cx="2379436" cy="704850"/>
          </a:xfrm>
          <a:prstGeom prst="roundRect">
            <a:avLst>
              <a:gd name="adj" fmla="val 35586"/>
            </a:avLst>
          </a:prstGeom>
          <a:solidFill>
            <a:srgbClr val="0F766E"/>
          </a:solidFill>
          <a:ln w="571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atin typeface="#9Slide03 AmpleSoft Bold" panose="02000000000000000000" pitchFamily="2" charset="0"/>
              </a:rPr>
              <a:t>NHÓM 7</a:t>
            </a:r>
          </a:p>
        </p:txBody>
      </p:sp>
    </p:spTree>
    <p:extLst>
      <p:ext uri="{BB962C8B-B14F-4D97-AF65-F5344CB8AC3E}">
        <p14:creationId xmlns:p14="http://schemas.microsoft.com/office/powerpoint/2010/main" val="711551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649CC81-7080-D3EF-0958-0737634EC03E}"/>
              </a:ext>
            </a:extLst>
          </p:cNvPr>
          <p:cNvSpPr/>
          <p:nvPr/>
        </p:nvSpPr>
        <p:spPr>
          <a:xfrm>
            <a:off x="3124200" y="408434"/>
            <a:ext cx="5943600" cy="73152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2">
                    <a:lumMod val="75000"/>
                  </a:schemeClr>
                </a:solidFill>
                <a:latin typeface="#9Slide03 AmpleSoft Bold" panose="02000000000000000000" pitchFamily="2" charset="0"/>
              </a:rPr>
              <a:t>CÁCH KHẮC PHỤC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28E9FEC-78C2-B29C-43C2-CA400F1BDFFE}"/>
              </a:ext>
            </a:extLst>
          </p:cNvPr>
          <p:cNvSpPr txBox="1"/>
          <p:nvPr/>
        </p:nvSpPr>
        <p:spPr>
          <a:xfrm>
            <a:off x="258438" y="1330652"/>
            <a:ext cx="11204314" cy="1532334"/>
          </a:xfrm>
          <a:prstGeom prst="roundRect">
            <a:avLst/>
          </a:prstGeom>
          <a:noFill/>
          <a:ln w="19050">
            <a:noFill/>
          </a:ln>
        </p:spPr>
        <p:txBody>
          <a:bodyPr wrap="square">
            <a:spAutoFit/>
          </a:bodyPr>
          <a:lstStyle/>
          <a:p>
            <a:pPr>
              <a:spcAft>
                <a:spcPts val="800"/>
              </a:spcAft>
            </a:pPr>
            <a:r>
              <a:rPr lang="en-US" sz="2800" dirty="0" err="1">
                <a:solidFill>
                  <a:schemeClr val="tx2">
                    <a:lumMod val="50000"/>
                  </a:schemeClr>
                </a:solidFill>
                <a:latin typeface="#9Slide03 Montserrat" panose="00000500000000000000" pitchFamily="2" charset="0"/>
                <a:ea typeface="Calibri" panose="020F0502020204030204" pitchFamily="34" charset="0"/>
              </a:rPr>
              <a:t>Để</a:t>
            </a:r>
            <a:r>
              <a:rPr lang="en-US" sz="2800" dirty="0">
                <a:solidFill>
                  <a:schemeClr val="tx2">
                    <a:lumMod val="50000"/>
                  </a:schemeClr>
                </a:solidFill>
                <a:latin typeface="#9Slide03 Montserrat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chemeClr val="tx2">
                    <a:lumMod val="50000"/>
                  </a:schemeClr>
                </a:solidFill>
                <a:latin typeface="#9Slide03 Montserrat" panose="00000500000000000000" pitchFamily="2" charset="0"/>
                <a:ea typeface="Calibri" panose="020F0502020204030204" pitchFamily="34" charset="0"/>
              </a:rPr>
              <a:t>khắc</a:t>
            </a:r>
            <a:r>
              <a:rPr lang="en-US" sz="2800" dirty="0">
                <a:solidFill>
                  <a:schemeClr val="tx2">
                    <a:lumMod val="50000"/>
                  </a:schemeClr>
                </a:solidFill>
                <a:latin typeface="#9Slide03 Montserrat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chemeClr val="tx2">
                    <a:lumMod val="50000"/>
                  </a:schemeClr>
                </a:solidFill>
                <a:latin typeface="#9Slide03 Montserrat" panose="00000500000000000000" pitchFamily="2" charset="0"/>
                <a:ea typeface="Calibri" panose="020F0502020204030204" pitchFamily="34" charset="0"/>
              </a:rPr>
              <a:t>phục</a:t>
            </a:r>
            <a:r>
              <a:rPr lang="en-US" sz="2800" dirty="0">
                <a:solidFill>
                  <a:schemeClr val="tx2">
                    <a:lumMod val="50000"/>
                  </a:schemeClr>
                </a:solidFill>
                <a:latin typeface="#9Slide03 Montserrat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chemeClr val="tx2">
                    <a:lumMod val="50000"/>
                  </a:schemeClr>
                </a:solidFill>
                <a:latin typeface="#9Slide03 Montserrat" panose="00000500000000000000" pitchFamily="2" charset="0"/>
                <a:ea typeface="Calibri" panose="020F0502020204030204" pitchFamily="34" charset="0"/>
              </a:rPr>
              <a:t>được</a:t>
            </a:r>
            <a:r>
              <a:rPr lang="en-US" sz="2800" dirty="0">
                <a:solidFill>
                  <a:schemeClr val="tx2">
                    <a:lumMod val="50000"/>
                  </a:schemeClr>
                </a:solidFill>
                <a:latin typeface="#9Slide03 Montserrat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chemeClr val="tx2">
                    <a:lumMod val="50000"/>
                  </a:schemeClr>
                </a:solidFill>
                <a:latin typeface="#9Slide03 Montserrat" panose="00000500000000000000" pitchFamily="2" charset="0"/>
                <a:ea typeface="Calibri" panose="020F0502020204030204" pitchFamily="34" charset="0"/>
              </a:rPr>
              <a:t>nhược</a:t>
            </a:r>
            <a:r>
              <a:rPr lang="en-US" sz="2800" dirty="0">
                <a:solidFill>
                  <a:schemeClr val="tx2">
                    <a:lumMod val="50000"/>
                  </a:schemeClr>
                </a:solidFill>
                <a:latin typeface="#9Slide03 Montserrat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chemeClr val="tx2">
                    <a:lumMod val="50000"/>
                  </a:schemeClr>
                </a:solidFill>
                <a:latin typeface="#9Slide03 Montserrat" panose="00000500000000000000" pitchFamily="2" charset="0"/>
                <a:ea typeface="Calibri" panose="020F0502020204030204" pitchFamily="34" charset="0"/>
              </a:rPr>
              <a:t>điểm</a:t>
            </a:r>
            <a:r>
              <a:rPr lang="en-US" sz="2800" dirty="0">
                <a:solidFill>
                  <a:schemeClr val="tx2">
                    <a:lumMod val="50000"/>
                  </a:schemeClr>
                </a:solidFill>
                <a:latin typeface="#9Slide03 Montserrat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chemeClr val="tx2">
                    <a:lumMod val="50000"/>
                  </a:schemeClr>
                </a:solidFill>
                <a:latin typeface="#9Slide03 Montserrat" panose="00000500000000000000" pitchFamily="2" charset="0"/>
                <a:ea typeface="Calibri" panose="020F0502020204030204" pitchFamily="34" charset="0"/>
              </a:rPr>
              <a:t>trên</a:t>
            </a:r>
            <a:r>
              <a:rPr lang="en-US" sz="2800" dirty="0">
                <a:solidFill>
                  <a:schemeClr val="tx2">
                    <a:lumMod val="50000"/>
                  </a:schemeClr>
                </a:solidFill>
                <a:latin typeface="#9Slide03 Montserrat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chemeClr val="tx2">
                    <a:lumMod val="50000"/>
                  </a:schemeClr>
                </a:solidFill>
                <a:latin typeface="#9Slide03 Montserrat" panose="00000500000000000000" pitchFamily="2" charset="0"/>
                <a:ea typeface="Calibri" panose="020F0502020204030204" pitchFamily="34" charset="0"/>
              </a:rPr>
              <a:t>em</a:t>
            </a:r>
            <a:r>
              <a:rPr lang="en-US" sz="2800" dirty="0">
                <a:solidFill>
                  <a:schemeClr val="tx2">
                    <a:lumMod val="50000"/>
                  </a:schemeClr>
                </a:solidFill>
                <a:latin typeface="#9Slide03 Montserrat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chemeClr val="tx2">
                    <a:lumMod val="50000"/>
                  </a:schemeClr>
                </a:solidFill>
                <a:latin typeface="#9Slide03 Montserrat" panose="00000500000000000000" pitchFamily="2" charset="0"/>
                <a:ea typeface="Calibri" panose="020F0502020204030204" pitchFamily="34" charset="0"/>
              </a:rPr>
              <a:t>đã</a:t>
            </a:r>
            <a:r>
              <a:rPr lang="en-US" sz="2800" dirty="0">
                <a:solidFill>
                  <a:schemeClr val="tx2">
                    <a:lumMod val="50000"/>
                  </a:schemeClr>
                </a:solidFill>
                <a:latin typeface="#9Slide03 Montserrat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chemeClr val="tx2">
                    <a:lumMod val="50000"/>
                  </a:schemeClr>
                </a:solidFill>
                <a:latin typeface="#9Slide03 Montserrat" panose="00000500000000000000" pitchFamily="2" charset="0"/>
                <a:ea typeface="Calibri" panose="020F0502020204030204" pitchFamily="34" charset="0"/>
              </a:rPr>
              <a:t>phát</a:t>
            </a:r>
            <a:r>
              <a:rPr lang="en-US" sz="2800" dirty="0">
                <a:solidFill>
                  <a:schemeClr val="tx2">
                    <a:lumMod val="50000"/>
                  </a:schemeClr>
                </a:solidFill>
                <a:latin typeface="#9Slide03 Montserrat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chemeClr val="tx2">
                    <a:lumMod val="50000"/>
                  </a:schemeClr>
                </a:solidFill>
                <a:latin typeface="#9Slide03 Montserrat" panose="00000500000000000000" pitchFamily="2" charset="0"/>
                <a:ea typeface="Calibri" panose="020F0502020204030204" pitchFamily="34" charset="0"/>
              </a:rPr>
              <a:t>triển</a:t>
            </a:r>
            <a:r>
              <a:rPr lang="en-US" sz="2800" dirty="0">
                <a:solidFill>
                  <a:schemeClr val="tx2">
                    <a:lumMod val="50000"/>
                  </a:schemeClr>
                </a:solidFill>
                <a:latin typeface="#9Slide03 Montserrat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chemeClr val="tx2">
                    <a:lumMod val="50000"/>
                  </a:schemeClr>
                </a:solidFill>
                <a:latin typeface="#9Slide03 Montserrat" panose="00000500000000000000" pitchFamily="2" charset="0"/>
                <a:ea typeface="Calibri" panose="020F0502020204030204" pitchFamily="34" charset="0"/>
              </a:rPr>
              <a:t>thêm</a:t>
            </a:r>
            <a:r>
              <a:rPr lang="en-US" sz="2800" dirty="0">
                <a:solidFill>
                  <a:schemeClr val="tx2">
                    <a:lumMod val="50000"/>
                  </a:schemeClr>
                </a:solidFill>
                <a:latin typeface="#9Slide03 Montserrat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chemeClr val="tx2">
                    <a:lumMod val="50000"/>
                  </a:schemeClr>
                </a:solidFill>
                <a:latin typeface="#9Slide03 Montserrat" panose="00000500000000000000" pitchFamily="2" charset="0"/>
                <a:ea typeface="Calibri" panose="020F0502020204030204" pitchFamily="34" charset="0"/>
              </a:rPr>
              <a:t>trức</a:t>
            </a:r>
            <a:r>
              <a:rPr lang="en-US" sz="2800" dirty="0">
                <a:solidFill>
                  <a:schemeClr val="tx2">
                    <a:lumMod val="50000"/>
                  </a:schemeClr>
                </a:solidFill>
                <a:latin typeface="#9Slide03 Montserrat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chemeClr val="tx2">
                    <a:lumMod val="50000"/>
                  </a:schemeClr>
                </a:solidFill>
                <a:latin typeface="#9Slide03 Montserrat" panose="00000500000000000000" pitchFamily="2" charset="0"/>
                <a:ea typeface="Calibri" panose="020F0502020204030204" pitchFamily="34" charset="0"/>
              </a:rPr>
              <a:t>năng</a:t>
            </a:r>
            <a:r>
              <a:rPr lang="en-US" sz="2800" dirty="0">
                <a:solidFill>
                  <a:schemeClr val="tx2">
                    <a:lumMod val="50000"/>
                  </a:schemeClr>
                </a:solidFill>
                <a:latin typeface="#9Slide03 Montserrat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chemeClr val="tx2">
                    <a:lumMod val="50000"/>
                  </a:schemeClr>
                </a:solidFill>
                <a:latin typeface="#9Slide03 Montserrat" panose="00000500000000000000" pitchFamily="2" charset="0"/>
                <a:ea typeface="Calibri" panose="020F0502020204030204" pitchFamily="34" charset="0"/>
              </a:rPr>
              <a:t>tìm</a:t>
            </a:r>
            <a:r>
              <a:rPr lang="en-US" sz="2800" dirty="0">
                <a:solidFill>
                  <a:schemeClr val="tx2">
                    <a:lumMod val="50000"/>
                  </a:schemeClr>
                </a:solidFill>
                <a:latin typeface="#9Slide03 Montserrat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chemeClr val="tx2">
                    <a:lumMod val="50000"/>
                  </a:schemeClr>
                </a:solidFill>
                <a:latin typeface="#9Slide03 Montserrat" panose="00000500000000000000" pitchFamily="2" charset="0"/>
                <a:ea typeface="Calibri" panose="020F0502020204030204" pitchFamily="34" charset="0"/>
              </a:rPr>
              <a:t>kiếm</a:t>
            </a:r>
            <a:r>
              <a:rPr lang="en-US" sz="2800" dirty="0">
                <a:solidFill>
                  <a:schemeClr val="tx2">
                    <a:lumMod val="50000"/>
                  </a:schemeClr>
                </a:solidFill>
                <a:latin typeface="#9Slide03 Montserrat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chemeClr val="tx2">
                    <a:lumMod val="50000"/>
                  </a:schemeClr>
                </a:solidFill>
                <a:latin typeface="#9Slide03 Montserrat" panose="00000500000000000000" pitchFamily="2" charset="0"/>
                <a:ea typeface="Calibri" panose="020F0502020204030204" pitchFamily="34" charset="0"/>
              </a:rPr>
              <a:t>trực</a:t>
            </a:r>
            <a:r>
              <a:rPr lang="en-US" sz="2800" dirty="0">
                <a:solidFill>
                  <a:schemeClr val="tx2">
                    <a:lumMod val="50000"/>
                  </a:schemeClr>
                </a:solidFill>
                <a:latin typeface="#9Slide03 Montserrat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chemeClr val="tx2">
                    <a:lumMod val="50000"/>
                  </a:schemeClr>
                </a:solidFill>
                <a:latin typeface="#9Slide03 Montserrat" panose="00000500000000000000" pitchFamily="2" charset="0"/>
                <a:ea typeface="Calibri" panose="020F0502020204030204" pitchFamily="34" charset="0"/>
              </a:rPr>
              <a:t>tiếp</a:t>
            </a:r>
            <a:r>
              <a:rPr lang="en-US" sz="2800" dirty="0">
                <a:solidFill>
                  <a:schemeClr val="tx2">
                    <a:lumMod val="50000"/>
                  </a:schemeClr>
                </a:solidFill>
                <a:latin typeface="#9Slide03 Montserrat" panose="00000500000000000000" pitchFamily="2" charset="0"/>
                <a:ea typeface="Calibri" panose="020F0502020204030204" pitchFamily="34" charset="0"/>
              </a:rPr>
              <a:t>. </a:t>
            </a:r>
            <a:r>
              <a:rPr lang="en-US" sz="2800" dirty="0" err="1">
                <a:solidFill>
                  <a:schemeClr val="tx2">
                    <a:lumMod val="50000"/>
                  </a:schemeClr>
                </a:solidFill>
                <a:latin typeface="#9Slide03 Montserrat" panose="00000500000000000000" pitchFamily="2" charset="0"/>
                <a:ea typeface="Calibri" panose="020F0502020204030204" pitchFamily="34" charset="0"/>
              </a:rPr>
              <a:t>Tuy</a:t>
            </a:r>
            <a:r>
              <a:rPr lang="en-US" sz="2800" dirty="0">
                <a:solidFill>
                  <a:schemeClr val="tx2">
                    <a:lumMod val="50000"/>
                  </a:schemeClr>
                </a:solidFill>
                <a:latin typeface="#9Slide03 Montserrat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chemeClr val="tx2">
                    <a:lumMod val="50000"/>
                  </a:schemeClr>
                </a:solidFill>
                <a:latin typeface="#9Slide03 Montserrat" panose="00000500000000000000" pitchFamily="2" charset="0"/>
                <a:ea typeface="Calibri" panose="020F0502020204030204" pitchFamily="34" charset="0"/>
              </a:rPr>
              <a:t>nhiên</a:t>
            </a:r>
            <a:r>
              <a:rPr lang="en-US" sz="2800" dirty="0">
                <a:solidFill>
                  <a:schemeClr val="tx2">
                    <a:lumMod val="50000"/>
                  </a:schemeClr>
                </a:solidFill>
                <a:latin typeface="#9Slide03 Montserrat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chemeClr val="tx2">
                    <a:lumMod val="50000"/>
                  </a:schemeClr>
                </a:solidFill>
                <a:latin typeface="#9Slide03 Montserrat" panose="00000500000000000000" pitchFamily="2" charset="0"/>
                <a:ea typeface="Calibri" panose="020F0502020204030204" pitchFamily="34" charset="0"/>
              </a:rPr>
              <a:t>nó</a:t>
            </a:r>
            <a:r>
              <a:rPr lang="en-US" sz="2800" dirty="0">
                <a:solidFill>
                  <a:schemeClr val="tx2">
                    <a:lumMod val="50000"/>
                  </a:schemeClr>
                </a:solidFill>
                <a:latin typeface="#9Slide03 Montserrat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chemeClr val="tx2">
                    <a:lumMod val="50000"/>
                  </a:schemeClr>
                </a:solidFill>
                <a:latin typeface="#9Slide03 Montserrat" panose="00000500000000000000" pitchFamily="2" charset="0"/>
                <a:ea typeface="Calibri" panose="020F0502020204030204" pitchFamily="34" charset="0"/>
              </a:rPr>
              <a:t>vẫn</a:t>
            </a:r>
            <a:r>
              <a:rPr lang="en-US" sz="2800" dirty="0">
                <a:solidFill>
                  <a:schemeClr val="tx2">
                    <a:lumMod val="50000"/>
                  </a:schemeClr>
                </a:solidFill>
                <a:latin typeface="#9Slide03 Montserrat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chemeClr val="tx2">
                    <a:lumMod val="50000"/>
                  </a:schemeClr>
                </a:solidFill>
                <a:latin typeface="#9Slide03 Montserrat" panose="00000500000000000000" pitchFamily="2" charset="0"/>
                <a:ea typeface="Calibri" panose="020F0502020204030204" pitchFamily="34" charset="0"/>
              </a:rPr>
              <a:t>có</a:t>
            </a:r>
            <a:r>
              <a:rPr lang="en-US" sz="2800" dirty="0">
                <a:solidFill>
                  <a:schemeClr val="tx2">
                    <a:lumMod val="50000"/>
                  </a:schemeClr>
                </a:solidFill>
                <a:latin typeface="#9Slide03 Montserrat" panose="00000500000000000000" pitchFamily="2" charset="0"/>
                <a:ea typeface="Calibri" panose="020F0502020204030204" pitchFamily="34" charset="0"/>
              </a:rPr>
              <a:t> 1 </a:t>
            </a:r>
            <a:r>
              <a:rPr lang="en-US" sz="2800" dirty="0" err="1">
                <a:solidFill>
                  <a:schemeClr val="tx2">
                    <a:lumMod val="50000"/>
                  </a:schemeClr>
                </a:solidFill>
                <a:latin typeface="#9Slide03 Montserrat" panose="00000500000000000000" pitchFamily="2" charset="0"/>
                <a:ea typeface="Calibri" panose="020F0502020204030204" pitchFamily="34" charset="0"/>
              </a:rPr>
              <a:t>nhược</a:t>
            </a:r>
            <a:r>
              <a:rPr lang="en-US" sz="2800" dirty="0">
                <a:solidFill>
                  <a:schemeClr val="tx2">
                    <a:lumMod val="50000"/>
                  </a:schemeClr>
                </a:solidFill>
                <a:latin typeface="#9Slide03 Montserrat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chemeClr val="tx2">
                    <a:lumMod val="50000"/>
                  </a:schemeClr>
                </a:solidFill>
                <a:latin typeface="#9Slide03 Montserrat" panose="00000500000000000000" pitchFamily="2" charset="0"/>
                <a:ea typeface="Calibri" panose="020F0502020204030204" pitchFamily="34" charset="0"/>
              </a:rPr>
              <a:t>điểm</a:t>
            </a:r>
            <a:r>
              <a:rPr lang="en-US" sz="2800" dirty="0">
                <a:solidFill>
                  <a:schemeClr val="tx2">
                    <a:lumMod val="50000"/>
                  </a:schemeClr>
                </a:solidFill>
                <a:latin typeface="#9Slide03 Montserrat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chemeClr val="tx2">
                    <a:lumMod val="50000"/>
                  </a:schemeClr>
                </a:solidFill>
                <a:latin typeface="#9Slide03 Montserrat" panose="00000500000000000000" pitchFamily="2" charset="0"/>
                <a:ea typeface="Calibri" panose="020F0502020204030204" pitchFamily="34" charset="0"/>
              </a:rPr>
              <a:t>duy</a:t>
            </a:r>
            <a:r>
              <a:rPr lang="en-US" sz="2800" dirty="0">
                <a:solidFill>
                  <a:schemeClr val="tx2">
                    <a:lumMod val="50000"/>
                  </a:schemeClr>
                </a:solidFill>
                <a:latin typeface="#9Slide03 Montserrat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chemeClr val="tx2">
                    <a:lumMod val="50000"/>
                  </a:schemeClr>
                </a:solidFill>
                <a:latin typeface="#9Slide03 Montserrat" panose="00000500000000000000" pitchFamily="2" charset="0"/>
                <a:ea typeface="Calibri" panose="020F0502020204030204" pitchFamily="34" charset="0"/>
              </a:rPr>
              <a:t>nhất</a:t>
            </a:r>
            <a:r>
              <a:rPr lang="en-US" sz="2800" dirty="0">
                <a:solidFill>
                  <a:schemeClr val="tx2">
                    <a:lumMod val="50000"/>
                  </a:schemeClr>
                </a:solidFill>
                <a:latin typeface="#9Slide03 Montserrat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chemeClr val="tx2">
                    <a:lumMod val="50000"/>
                  </a:schemeClr>
                </a:solidFill>
                <a:latin typeface="#9Slide03 Montserrat" panose="00000500000000000000" pitchFamily="2" charset="0"/>
                <a:ea typeface="Calibri" panose="020F0502020204030204" pitchFamily="34" charset="0"/>
              </a:rPr>
              <a:t>là</a:t>
            </a:r>
            <a:r>
              <a:rPr lang="en-US" sz="2800" dirty="0">
                <a:solidFill>
                  <a:schemeClr val="tx2">
                    <a:lumMod val="50000"/>
                  </a:schemeClr>
                </a:solidFill>
                <a:latin typeface="#9Slide03 Montserrat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chemeClr val="tx2">
                    <a:lumMod val="50000"/>
                  </a:schemeClr>
                </a:solidFill>
                <a:latin typeface="#9Slide03 Montserrat" panose="00000500000000000000" pitchFamily="2" charset="0"/>
                <a:ea typeface="Calibri" panose="020F0502020204030204" pitchFamily="34" charset="0"/>
              </a:rPr>
              <a:t>tốc</a:t>
            </a:r>
            <a:r>
              <a:rPr lang="en-US" sz="2800" dirty="0">
                <a:solidFill>
                  <a:schemeClr val="tx2">
                    <a:lumMod val="50000"/>
                  </a:schemeClr>
                </a:solidFill>
                <a:latin typeface="#9Slide03 Montserrat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chemeClr val="tx2">
                    <a:lumMod val="50000"/>
                  </a:schemeClr>
                </a:solidFill>
                <a:latin typeface="#9Slide03 Montserrat" panose="00000500000000000000" pitchFamily="2" charset="0"/>
                <a:ea typeface="Calibri" panose="020F0502020204030204" pitchFamily="34" charset="0"/>
              </a:rPr>
              <a:t>độ</a:t>
            </a:r>
            <a:r>
              <a:rPr lang="en-US" sz="2800" dirty="0">
                <a:solidFill>
                  <a:schemeClr val="tx2">
                    <a:lumMod val="50000"/>
                  </a:schemeClr>
                </a:solidFill>
                <a:latin typeface="#9Slide03 Montserrat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chemeClr val="tx2">
                    <a:lumMod val="50000"/>
                  </a:schemeClr>
                </a:solidFill>
                <a:latin typeface="#9Slide03 Montserrat" panose="00000500000000000000" pitchFamily="2" charset="0"/>
                <a:ea typeface="Calibri" panose="020F0502020204030204" pitchFamily="34" charset="0"/>
              </a:rPr>
              <a:t>xử</a:t>
            </a:r>
            <a:r>
              <a:rPr lang="en-US" sz="2800" dirty="0">
                <a:solidFill>
                  <a:schemeClr val="tx2">
                    <a:lumMod val="50000"/>
                  </a:schemeClr>
                </a:solidFill>
                <a:latin typeface="#9Slide03 Montserrat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chemeClr val="tx2">
                    <a:lumMod val="50000"/>
                  </a:schemeClr>
                </a:solidFill>
                <a:latin typeface="#9Slide03 Montserrat" panose="00000500000000000000" pitchFamily="2" charset="0"/>
                <a:ea typeface="Calibri" panose="020F0502020204030204" pitchFamily="34" charset="0"/>
              </a:rPr>
              <a:t>lý</a:t>
            </a:r>
            <a:r>
              <a:rPr lang="en-US" sz="2800" dirty="0">
                <a:solidFill>
                  <a:schemeClr val="tx2">
                    <a:lumMod val="50000"/>
                  </a:schemeClr>
                </a:solidFill>
                <a:latin typeface="#9Slide03 Montserrat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chemeClr val="tx2">
                    <a:lumMod val="50000"/>
                  </a:schemeClr>
                </a:solidFill>
                <a:latin typeface="#9Slide03 Montserrat" panose="00000500000000000000" pitchFamily="2" charset="0"/>
                <a:ea typeface="Calibri" panose="020F0502020204030204" pitchFamily="34" charset="0"/>
              </a:rPr>
              <a:t>không</a:t>
            </a:r>
            <a:r>
              <a:rPr lang="en-US" sz="2800" dirty="0">
                <a:solidFill>
                  <a:schemeClr val="tx2">
                    <a:lumMod val="50000"/>
                  </a:schemeClr>
                </a:solidFill>
                <a:latin typeface="#9Slide03 Montserrat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chemeClr val="tx2">
                    <a:lumMod val="50000"/>
                  </a:schemeClr>
                </a:solidFill>
                <a:latin typeface="#9Slide03 Montserrat" panose="00000500000000000000" pitchFamily="2" charset="0"/>
                <a:ea typeface="Calibri" panose="020F0502020204030204" pitchFamily="34" charset="0"/>
              </a:rPr>
              <a:t>cao</a:t>
            </a:r>
            <a:r>
              <a:rPr lang="en-US" sz="2800" dirty="0">
                <a:solidFill>
                  <a:schemeClr val="tx2">
                    <a:lumMod val="50000"/>
                  </a:schemeClr>
                </a:solidFill>
                <a:latin typeface="#9Slide03 Montserrat" panose="00000500000000000000" pitchFamily="2" charset="0"/>
                <a:ea typeface="Calibri" panose="020F0502020204030204" pitchFamily="34" charset="0"/>
              </a:rPr>
              <a:t> do </a:t>
            </a:r>
            <a:r>
              <a:rPr lang="en-US" sz="2800" dirty="0" err="1">
                <a:solidFill>
                  <a:schemeClr val="tx2">
                    <a:lumMod val="50000"/>
                  </a:schemeClr>
                </a:solidFill>
                <a:latin typeface="#9Slide03 Montserrat" panose="00000500000000000000" pitchFamily="2" charset="0"/>
                <a:ea typeface="Calibri" panose="020F0502020204030204" pitchFamily="34" charset="0"/>
              </a:rPr>
              <a:t>phụ</a:t>
            </a:r>
            <a:r>
              <a:rPr lang="en-US" sz="2800" dirty="0">
                <a:solidFill>
                  <a:schemeClr val="tx2">
                    <a:lumMod val="50000"/>
                  </a:schemeClr>
                </a:solidFill>
                <a:latin typeface="#9Slide03 Montserrat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chemeClr val="tx2">
                    <a:lumMod val="50000"/>
                  </a:schemeClr>
                </a:solidFill>
                <a:latin typeface="#9Slide03 Montserrat" panose="00000500000000000000" pitchFamily="2" charset="0"/>
                <a:ea typeface="Calibri" panose="020F0502020204030204" pitchFamily="34" charset="0"/>
              </a:rPr>
              <a:t>thuộc</a:t>
            </a:r>
            <a:r>
              <a:rPr lang="en-US" sz="2800" dirty="0">
                <a:solidFill>
                  <a:schemeClr val="tx2">
                    <a:lumMod val="50000"/>
                  </a:schemeClr>
                </a:solidFill>
                <a:latin typeface="#9Slide03 Montserrat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chemeClr val="tx2">
                    <a:lumMod val="50000"/>
                  </a:schemeClr>
                </a:solidFill>
                <a:latin typeface="#9Slide03 Montserrat" panose="00000500000000000000" pitchFamily="2" charset="0"/>
                <a:ea typeface="Calibri" panose="020F0502020204030204" pitchFamily="34" charset="0"/>
              </a:rPr>
              <a:t>vào</a:t>
            </a:r>
            <a:r>
              <a:rPr lang="en-US" sz="2800" dirty="0">
                <a:solidFill>
                  <a:schemeClr val="tx2">
                    <a:lumMod val="50000"/>
                  </a:schemeClr>
                </a:solidFill>
                <a:latin typeface="#9Slide03 Montserrat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chemeClr val="tx2">
                    <a:lumMod val="50000"/>
                  </a:schemeClr>
                </a:solidFill>
                <a:latin typeface="#9Slide03 Montserrat" panose="00000500000000000000" pitchFamily="2" charset="0"/>
                <a:ea typeface="Calibri" panose="020F0502020204030204" pitchFamily="34" charset="0"/>
              </a:rPr>
              <a:t>tốc</a:t>
            </a:r>
            <a:r>
              <a:rPr lang="en-US" sz="2800" dirty="0">
                <a:solidFill>
                  <a:schemeClr val="tx2">
                    <a:lumMod val="50000"/>
                  </a:schemeClr>
                </a:solidFill>
                <a:latin typeface="#9Slide03 Montserrat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chemeClr val="tx2">
                    <a:lumMod val="50000"/>
                  </a:schemeClr>
                </a:solidFill>
                <a:latin typeface="#9Slide03 Montserrat" panose="00000500000000000000" pitchFamily="2" charset="0"/>
                <a:ea typeface="Calibri" panose="020F0502020204030204" pitchFamily="34" charset="0"/>
              </a:rPr>
              <a:t>độ</a:t>
            </a:r>
            <a:r>
              <a:rPr lang="en-US" sz="2800" dirty="0">
                <a:solidFill>
                  <a:schemeClr val="tx2">
                    <a:lumMod val="50000"/>
                  </a:schemeClr>
                </a:solidFill>
                <a:latin typeface="#9Slide03 Montserrat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chemeClr val="tx2">
                    <a:lumMod val="50000"/>
                  </a:schemeClr>
                </a:solidFill>
                <a:latin typeface="#9Slide03 Montserrat" panose="00000500000000000000" pitchFamily="2" charset="0"/>
                <a:ea typeface="Calibri" panose="020F0502020204030204" pitchFamily="34" charset="0"/>
              </a:rPr>
              <a:t>đường</a:t>
            </a:r>
            <a:r>
              <a:rPr lang="en-US" sz="2800" dirty="0">
                <a:solidFill>
                  <a:schemeClr val="tx2">
                    <a:lumMod val="50000"/>
                  </a:schemeClr>
                </a:solidFill>
                <a:latin typeface="#9Slide03 Montserrat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chemeClr val="tx2">
                    <a:lumMod val="50000"/>
                  </a:schemeClr>
                </a:solidFill>
                <a:latin typeface="#9Slide03 Montserrat" panose="00000500000000000000" pitchFamily="2" charset="0"/>
                <a:ea typeface="Calibri" panose="020F0502020204030204" pitchFamily="34" charset="0"/>
              </a:rPr>
              <a:t>truyền</a:t>
            </a:r>
            <a:r>
              <a:rPr lang="en-US" sz="2800" dirty="0">
                <a:solidFill>
                  <a:schemeClr val="tx2">
                    <a:lumMod val="50000"/>
                  </a:schemeClr>
                </a:solidFill>
                <a:latin typeface="#9Slide03 Montserrat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chemeClr val="tx2">
                    <a:lumMod val="50000"/>
                  </a:schemeClr>
                </a:solidFill>
                <a:latin typeface="#9Slide03 Montserrat" panose="00000500000000000000" pitchFamily="2" charset="0"/>
                <a:ea typeface="Calibri" panose="020F0502020204030204" pitchFamily="34" charset="0"/>
              </a:rPr>
              <a:t>của</a:t>
            </a:r>
            <a:r>
              <a:rPr lang="en-US" sz="2800" dirty="0">
                <a:solidFill>
                  <a:schemeClr val="tx2">
                    <a:lumMod val="50000"/>
                  </a:schemeClr>
                </a:solidFill>
                <a:latin typeface="#9Slide03 Montserrat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chemeClr val="tx2">
                    <a:lumMod val="50000"/>
                  </a:schemeClr>
                </a:solidFill>
                <a:latin typeface="#9Slide03 Montserrat" panose="00000500000000000000" pitchFamily="2" charset="0"/>
                <a:ea typeface="Calibri" panose="020F0502020204030204" pitchFamily="34" charset="0"/>
              </a:rPr>
              <a:t>mạng</a:t>
            </a:r>
            <a:endParaRPr lang="en-US" sz="2800" dirty="0">
              <a:solidFill>
                <a:schemeClr val="tx2">
                  <a:lumMod val="50000"/>
                </a:schemeClr>
              </a:solidFill>
              <a:effectLst/>
              <a:latin typeface="#9Slide03 Montserrat" panose="00000500000000000000" pitchFamily="2" charset="0"/>
              <a:ea typeface="Calibri" panose="020F05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B65388-3576-77AC-1A7F-2D225E56A147}"/>
              </a:ext>
            </a:extLst>
          </p:cNvPr>
          <p:cNvSpPr txBox="1"/>
          <p:nvPr/>
        </p:nvSpPr>
        <p:spPr>
          <a:xfrm>
            <a:off x="258438" y="2862986"/>
            <a:ext cx="11204314" cy="578882"/>
          </a:xfrm>
          <a:prstGeom prst="roundRect">
            <a:avLst/>
          </a:prstGeom>
          <a:noFill/>
          <a:ln w="19050">
            <a:noFill/>
          </a:ln>
        </p:spPr>
        <p:txBody>
          <a:bodyPr wrap="square">
            <a:spAutoFit/>
          </a:bodyPr>
          <a:lstStyle/>
          <a:p>
            <a:pPr>
              <a:spcAft>
                <a:spcPts val="800"/>
              </a:spcAft>
            </a:pPr>
            <a:r>
              <a:rPr lang="en-US" sz="2800" dirty="0" err="1">
                <a:solidFill>
                  <a:schemeClr val="tx2">
                    <a:lumMod val="50000"/>
                  </a:schemeClr>
                </a:solidFill>
                <a:latin typeface="#9Slide03 Montserrat" panose="00000500000000000000" pitchFamily="2" charset="0"/>
                <a:ea typeface="Calibri" panose="020F0502020204030204" pitchFamily="34" charset="0"/>
              </a:rPr>
              <a:t>Nhận</a:t>
            </a:r>
            <a:r>
              <a:rPr lang="en-US" sz="2800" dirty="0">
                <a:solidFill>
                  <a:schemeClr val="tx2">
                    <a:lumMod val="50000"/>
                  </a:schemeClr>
                </a:solidFill>
                <a:latin typeface="#9Slide03 Montserrat" panose="00000500000000000000" pitchFamily="2" charset="0"/>
                <a:ea typeface="Calibri" panose="020F0502020204030204" pitchFamily="34" charset="0"/>
              </a:rPr>
              <a:t> 2 input </a:t>
            </a:r>
            <a:r>
              <a:rPr lang="en-US" sz="2800" dirty="0" err="1">
                <a:solidFill>
                  <a:schemeClr val="tx2">
                    <a:lumMod val="50000"/>
                  </a:schemeClr>
                </a:solidFill>
                <a:latin typeface="#9Slide03 Montserrat" panose="00000500000000000000" pitchFamily="2" charset="0"/>
                <a:ea typeface="Calibri" panose="020F0502020204030204" pitchFamily="34" charset="0"/>
              </a:rPr>
              <a:t>đầu</a:t>
            </a:r>
            <a:r>
              <a:rPr lang="en-US" sz="2800" dirty="0">
                <a:solidFill>
                  <a:schemeClr val="tx2">
                    <a:lumMod val="50000"/>
                  </a:schemeClr>
                </a:solidFill>
                <a:latin typeface="#9Slide03 Montserrat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chemeClr val="tx2">
                    <a:lumMod val="50000"/>
                  </a:schemeClr>
                </a:solidFill>
                <a:latin typeface="#9Slide03 Montserrat" panose="00000500000000000000" pitchFamily="2" charset="0"/>
                <a:ea typeface="Calibri" panose="020F0502020204030204" pitchFamily="34" charset="0"/>
              </a:rPr>
              <a:t>vào</a:t>
            </a:r>
            <a:r>
              <a:rPr lang="en-US" sz="2800" dirty="0">
                <a:solidFill>
                  <a:schemeClr val="tx2">
                    <a:lumMod val="50000"/>
                  </a:schemeClr>
                </a:solidFill>
                <a:latin typeface="#9Slide03 Montserrat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chemeClr val="tx2">
                    <a:lumMod val="50000"/>
                  </a:schemeClr>
                </a:solidFill>
                <a:latin typeface="#9Slide03 Montserrat" panose="00000500000000000000" pitchFamily="2" charset="0"/>
                <a:ea typeface="Calibri" panose="020F0502020204030204" pitchFamily="34" charset="0"/>
              </a:rPr>
              <a:t>là</a:t>
            </a:r>
            <a:r>
              <a:rPr lang="en-US" sz="2800" dirty="0">
                <a:solidFill>
                  <a:schemeClr val="tx2">
                    <a:lumMod val="50000"/>
                  </a:schemeClr>
                </a:solidFill>
                <a:latin typeface="#9Slide03 Montserrat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chemeClr val="tx2">
                    <a:lumMod val="50000"/>
                  </a:schemeClr>
                </a:solidFill>
                <a:latin typeface="#9Slide03 Montserrat" panose="00000500000000000000" pitchFamily="2" charset="0"/>
                <a:ea typeface="Calibri" panose="020F0502020204030204" pitchFamily="34" charset="0"/>
              </a:rPr>
              <a:t>thành</a:t>
            </a:r>
            <a:r>
              <a:rPr lang="en-US" sz="2800" dirty="0">
                <a:solidFill>
                  <a:schemeClr val="tx2">
                    <a:lumMod val="50000"/>
                  </a:schemeClr>
                </a:solidFill>
                <a:latin typeface="#9Slide03 Montserrat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chemeClr val="tx2">
                    <a:lumMod val="50000"/>
                  </a:schemeClr>
                </a:solidFill>
                <a:latin typeface="#9Slide03 Montserrat" panose="00000500000000000000" pitchFamily="2" charset="0"/>
                <a:ea typeface="Calibri" panose="020F0502020204030204" pitchFamily="34" charset="0"/>
              </a:rPr>
              <a:t>phố</a:t>
            </a:r>
            <a:r>
              <a:rPr lang="en-US" sz="2800" dirty="0">
                <a:solidFill>
                  <a:schemeClr val="tx2">
                    <a:lumMod val="50000"/>
                  </a:schemeClr>
                </a:solidFill>
                <a:latin typeface="#9Slide03 Montserrat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chemeClr val="tx2">
                    <a:lumMod val="50000"/>
                  </a:schemeClr>
                </a:solidFill>
                <a:latin typeface="#9Slide03 Montserrat" panose="00000500000000000000" pitchFamily="2" charset="0"/>
                <a:ea typeface="Calibri" panose="020F0502020204030204" pitchFamily="34" charset="0"/>
              </a:rPr>
              <a:t>làm</a:t>
            </a:r>
            <a:r>
              <a:rPr lang="en-US" sz="2800" dirty="0">
                <a:solidFill>
                  <a:schemeClr val="tx2">
                    <a:lumMod val="50000"/>
                  </a:schemeClr>
                </a:solidFill>
                <a:latin typeface="#9Slide03 Montserrat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chemeClr val="tx2">
                    <a:lumMod val="50000"/>
                  </a:schemeClr>
                </a:solidFill>
                <a:latin typeface="#9Slide03 Montserrat" panose="00000500000000000000" pitchFamily="2" charset="0"/>
                <a:ea typeface="Calibri" panose="020F0502020204030204" pitchFamily="34" charset="0"/>
              </a:rPr>
              <a:t>việc</a:t>
            </a:r>
            <a:r>
              <a:rPr lang="en-US" sz="2800" dirty="0">
                <a:solidFill>
                  <a:schemeClr val="tx2">
                    <a:lumMod val="50000"/>
                  </a:schemeClr>
                </a:solidFill>
                <a:latin typeface="#9Slide03 Montserrat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chemeClr val="tx2">
                    <a:lumMod val="50000"/>
                  </a:schemeClr>
                </a:solidFill>
                <a:latin typeface="#9Slide03 Montserrat" panose="00000500000000000000" pitchFamily="2" charset="0"/>
                <a:ea typeface="Calibri" panose="020F0502020204030204" pitchFamily="34" charset="0"/>
              </a:rPr>
              <a:t>và</a:t>
            </a:r>
            <a:r>
              <a:rPr lang="en-US" sz="2800" dirty="0">
                <a:solidFill>
                  <a:schemeClr val="tx2">
                    <a:lumMod val="50000"/>
                  </a:schemeClr>
                </a:solidFill>
                <a:latin typeface="#9Slide03 Montserrat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chemeClr val="tx2">
                    <a:lumMod val="50000"/>
                  </a:schemeClr>
                </a:solidFill>
                <a:latin typeface="#9Slide03 Montserrat" panose="00000500000000000000" pitchFamily="2" charset="0"/>
                <a:ea typeface="Calibri" panose="020F0502020204030204" pitchFamily="34" charset="0"/>
              </a:rPr>
              <a:t>từ</a:t>
            </a:r>
            <a:r>
              <a:rPr lang="en-US" sz="2800" dirty="0">
                <a:solidFill>
                  <a:schemeClr val="tx2">
                    <a:lumMod val="50000"/>
                  </a:schemeClr>
                </a:solidFill>
                <a:latin typeface="#9Slide03 Montserrat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chemeClr val="tx2">
                    <a:lumMod val="50000"/>
                  </a:schemeClr>
                </a:solidFill>
                <a:latin typeface="#9Slide03 Montserrat" panose="00000500000000000000" pitchFamily="2" charset="0"/>
                <a:ea typeface="Calibri" panose="020F0502020204030204" pitchFamily="34" charset="0"/>
              </a:rPr>
              <a:t>khóa</a:t>
            </a:r>
            <a:r>
              <a:rPr lang="en-US" sz="2800" dirty="0">
                <a:solidFill>
                  <a:schemeClr val="tx2">
                    <a:lumMod val="50000"/>
                  </a:schemeClr>
                </a:solidFill>
                <a:latin typeface="#9Slide03 Montserrat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chemeClr val="tx2">
                    <a:lumMod val="50000"/>
                  </a:schemeClr>
                </a:solidFill>
                <a:latin typeface="#9Slide03 Montserrat" panose="00000500000000000000" pitchFamily="2" charset="0"/>
                <a:ea typeface="Calibri" panose="020F0502020204030204" pitchFamily="34" charset="0"/>
              </a:rPr>
              <a:t>của</a:t>
            </a:r>
            <a:r>
              <a:rPr lang="en-US" sz="2800" dirty="0">
                <a:solidFill>
                  <a:schemeClr val="tx2">
                    <a:lumMod val="50000"/>
                  </a:schemeClr>
                </a:solidFill>
                <a:latin typeface="#9Slide03 Montserrat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chemeClr val="tx2">
                    <a:lumMod val="50000"/>
                  </a:schemeClr>
                </a:solidFill>
                <a:latin typeface="#9Slide03 Montserrat" panose="00000500000000000000" pitchFamily="2" charset="0"/>
                <a:ea typeface="Calibri" panose="020F0502020204030204" pitchFamily="34" charset="0"/>
              </a:rPr>
              <a:t>công</a:t>
            </a:r>
            <a:r>
              <a:rPr lang="en-US" sz="2800" dirty="0">
                <a:solidFill>
                  <a:schemeClr val="tx2">
                    <a:lumMod val="50000"/>
                  </a:schemeClr>
                </a:solidFill>
                <a:latin typeface="#9Slide03 Montserrat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chemeClr val="tx2">
                    <a:lumMod val="50000"/>
                  </a:schemeClr>
                </a:solidFill>
                <a:latin typeface="#9Slide03 Montserrat" panose="00000500000000000000" pitchFamily="2" charset="0"/>
                <a:ea typeface="Calibri" panose="020F0502020204030204" pitchFamily="34" charset="0"/>
              </a:rPr>
              <a:t>việc</a:t>
            </a:r>
            <a:endParaRPr lang="en-US" sz="2800" dirty="0">
              <a:solidFill>
                <a:schemeClr val="tx2">
                  <a:lumMod val="50000"/>
                </a:schemeClr>
              </a:solidFill>
              <a:effectLst/>
              <a:latin typeface="#9Slide03 Montserrat" panose="00000500000000000000" pitchFamily="2" charset="0"/>
              <a:ea typeface="Calibri" panose="020F05020202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AC4DE1-11A2-9870-D57F-7D8876E0EB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811" y="3180908"/>
            <a:ext cx="2932430" cy="17373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4EE2A79-2232-A7D8-F257-B42EB6DCDC67}"/>
              </a:ext>
            </a:extLst>
          </p:cNvPr>
          <p:cNvSpPr txBox="1"/>
          <p:nvPr/>
        </p:nvSpPr>
        <p:spPr>
          <a:xfrm>
            <a:off x="224607" y="4684761"/>
            <a:ext cx="11204314" cy="578882"/>
          </a:xfrm>
          <a:prstGeom prst="roundRect">
            <a:avLst/>
          </a:prstGeom>
          <a:noFill/>
          <a:ln w="19050">
            <a:noFill/>
          </a:ln>
        </p:spPr>
        <p:txBody>
          <a:bodyPr wrap="square">
            <a:spAutoFit/>
          </a:bodyPr>
          <a:lstStyle/>
          <a:p>
            <a:pPr>
              <a:spcAft>
                <a:spcPts val="800"/>
              </a:spcAft>
            </a:pPr>
            <a:r>
              <a:rPr lang="en-US" sz="2800" dirty="0">
                <a:solidFill>
                  <a:schemeClr val="tx2">
                    <a:lumMod val="50000"/>
                  </a:schemeClr>
                </a:solidFill>
                <a:effectLst/>
                <a:latin typeface="#9Slide03 Montserrat" panose="00000500000000000000" pitchFamily="2" charset="0"/>
                <a:ea typeface="Calibri" panose="020F0502020204030204" pitchFamily="34" charset="0"/>
              </a:rPr>
              <a:t>Sau </a:t>
            </a:r>
            <a:r>
              <a:rPr lang="en-US" sz="2800" dirty="0" err="1">
                <a:solidFill>
                  <a:schemeClr val="tx2">
                    <a:lumMod val="50000"/>
                  </a:schemeClr>
                </a:solidFill>
                <a:latin typeface="#9Slide03 Montserrat" panose="00000500000000000000" pitchFamily="2" charset="0"/>
                <a:ea typeface="Calibri" panose="020F0502020204030204" pitchFamily="34" charset="0"/>
              </a:rPr>
              <a:t>đó</a:t>
            </a:r>
            <a:r>
              <a:rPr lang="en-US" sz="2800" dirty="0">
                <a:solidFill>
                  <a:schemeClr val="tx2">
                    <a:lumMod val="50000"/>
                  </a:schemeClr>
                </a:solidFill>
                <a:latin typeface="#9Slide03 Montserrat" panose="00000500000000000000" pitchFamily="2" charset="0"/>
                <a:ea typeface="Calibri" panose="020F0502020204030204" pitchFamily="34" charset="0"/>
              </a:rPr>
              <a:t> 2 keyword </a:t>
            </a:r>
            <a:r>
              <a:rPr lang="en-US" sz="2800" dirty="0" err="1">
                <a:solidFill>
                  <a:schemeClr val="tx2">
                    <a:lumMod val="50000"/>
                  </a:schemeClr>
                </a:solidFill>
                <a:latin typeface="#9Slide03 Montserrat" panose="00000500000000000000" pitchFamily="2" charset="0"/>
                <a:ea typeface="Calibri" panose="020F0502020204030204" pitchFamily="34" charset="0"/>
              </a:rPr>
              <a:t>sẽ</a:t>
            </a:r>
            <a:r>
              <a:rPr lang="en-US" sz="2800" dirty="0">
                <a:solidFill>
                  <a:schemeClr val="tx2">
                    <a:lumMod val="50000"/>
                  </a:schemeClr>
                </a:solidFill>
                <a:latin typeface="#9Slide03 Montserrat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chemeClr val="tx2">
                    <a:lumMod val="50000"/>
                  </a:schemeClr>
                </a:solidFill>
                <a:latin typeface="#9Slide03 Montserrat" panose="00000500000000000000" pitchFamily="2" charset="0"/>
                <a:ea typeface="Calibri" panose="020F0502020204030204" pitchFamily="34" charset="0"/>
              </a:rPr>
              <a:t>được</a:t>
            </a:r>
            <a:r>
              <a:rPr lang="en-US" sz="2800" dirty="0">
                <a:solidFill>
                  <a:schemeClr val="tx2">
                    <a:lumMod val="50000"/>
                  </a:schemeClr>
                </a:solidFill>
                <a:latin typeface="#9Slide03 Montserrat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chemeClr val="tx2">
                    <a:lumMod val="50000"/>
                  </a:schemeClr>
                </a:solidFill>
                <a:latin typeface="#9Slide03 Montserrat" panose="00000500000000000000" pitchFamily="2" charset="0"/>
                <a:ea typeface="Calibri" panose="020F0502020204030204" pitchFamily="34" charset="0"/>
              </a:rPr>
              <a:t>truyền</a:t>
            </a:r>
            <a:r>
              <a:rPr lang="en-US" sz="2800" dirty="0">
                <a:solidFill>
                  <a:schemeClr val="tx2">
                    <a:lumMod val="50000"/>
                  </a:schemeClr>
                </a:solidFill>
                <a:latin typeface="#9Slide03 Montserrat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chemeClr val="tx2">
                    <a:lumMod val="50000"/>
                  </a:schemeClr>
                </a:solidFill>
                <a:latin typeface="#9Slide03 Montserrat" panose="00000500000000000000" pitchFamily="2" charset="0"/>
                <a:ea typeface="Calibri" panose="020F0502020204030204" pitchFamily="34" charset="0"/>
              </a:rPr>
              <a:t>vào</a:t>
            </a:r>
            <a:r>
              <a:rPr lang="en-US" sz="2800" dirty="0">
                <a:solidFill>
                  <a:schemeClr val="tx2">
                    <a:lumMod val="50000"/>
                  </a:schemeClr>
                </a:solidFill>
                <a:latin typeface="#9Slide03 Montserrat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chemeClr val="tx2">
                    <a:lumMod val="50000"/>
                  </a:schemeClr>
                </a:solidFill>
                <a:latin typeface="#9Slide03 Montserrat" panose="00000500000000000000" pitchFamily="2" charset="0"/>
                <a:ea typeface="Calibri" panose="020F0502020204030204" pitchFamily="34" charset="0"/>
              </a:rPr>
              <a:t>các</a:t>
            </a:r>
            <a:r>
              <a:rPr lang="en-US" sz="2800" dirty="0">
                <a:solidFill>
                  <a:schemeClr val="tx2">
                    <a:lumMod val="50000"/>
                  </a:schemeClr>
                </a:solidFill>
                <a:latin typeface="#9Slide03 Montserrat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chemeClr val="tx2">
                    <a:lumMod val="50000"/>
                  </a:schemeClr>
                </a:solidFill>
                <a:latin typeface="#9Slide03 Montserrat" panose="00000500000000000000" pitchFamily="2" charset="0"/>
                <a:ea typeface="Calibri" panose="020F0502020204030204" pitchFamily="34" charset="0"/>
              </a:rPr>
              <a:t>hàm</a:t>
            </a:r>
            <a:r>
              <a:rPr lang="en-US" sz="2800" dirty="0">
                <a:solidFill>
                  <a:schemeClr val="tx2">
                    <a:lumMod val="50000"/>
                  </a:schemeClr>
                </a:solidFill>
                <a:latin typeface="#9Slide03 Montserrat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chemeClr val="tx2">
                    <a:lumMod val="50000"/>
                  </a:schemeClr>
                </a:solidFill>
                <a:latin typeface="#9Slide03 Montserrat" panose="00000500000000000000" pitchFamily="2" charset="0"/>
                <a:ea typeface="Calibri" panose="020F0502020204030204" pitchFamily="34" charset="0"/>
              </a:rPr>
              <a:t>tương</a:t>
            </a:r>
            <a:r>
              <a:rPr lang="en-US" sz="2800" dirty="0">
                <a:solidFill>
                  <a:schemeClr val="tx2">
                    <a:lumMod val="50000"/>
                  </a:schemeClr>
                </a:solidFill>
                <a:latin typeface="#9Slide03 Montserrat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chemeClr val="tx2">
                    <a:lumMod val="50000"/>
                  </a:schemeClr>
                </a:solidFill>
                <a:latin typeface="#9Slide03 Montserrat" panose="00000500000000000000" pitchFamily="2" charset="0"/>
                <a:ea typeface="Calibri" panose="020F0502020204030204" pitchFamily="34" charset="0"/>
              </a:rPr>
              <a:t>ứng</a:t>
            </a:r>
            <a:r>
              <a:rPr lang="en-US" sz="2800" dirty="0">
                <a:solidFill>
                  <a:schemeClr val="tx2">
                    <a:lumMod val="50000"/>
                  </a:schemeClr>
                </a:solidFill>
                <a:latin typeface="#9Slide03 Montserrat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chemeClr val="tx2">
                    <a:lumMod val="50000"/>
                  </a:schemeClr>
                </a:solidFill>
                <a:latin typeface="#9Slide03 Montserrat" panose="00000500000000000000" pitchFamily="2" charset="0"/>
                <a:ea typeface="Calibri" panose="020F0502020204030204" pitchFamily="34" charset="0"/>
              </a:rPr>
              <a:t>với</a:t>
            </a:r>
            <a:r>
              <a:rPr lang="en-US" sz="2800" dirty="0">
                <a:solidFill>
                  <a:schemeClr val="tx2">
                    <a:lumMod val="50000"/>
                  </a:schemeClr>
                </a:solidFill>
                <a:latin typeface="#9Slide03 Montserrat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chemeClr val="tx2">
                    <a:lumMod val="50000"/>
                  </a:schemeClr>
                </a:solidFill>
                <a:latin typeface="#9Slide03 Montserrat" panose="00000500000000000000" pitchFamily="2" charset="0"/>
                <a:ea typeface="Calibri" panose="020F0502020204030204" pitchFamily="34" charset="0"/>
              </a:rPr>
              <a:t>từng</a:t>
            </a:r>
            <a:r>
              <a:rPr lang="en-US" sz="2800" dirty="0">
                <a:solidFill>
                  <a:schemeClr val="tx2">
                    <a:lumMod val="50000"/>
                  </a:schemeClr>
                </a:solidFill>
                <a:latin typeface="#9Slide03 Montserrat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chemeClr val="tx2">
                    <a:lumMod val="50000"/>
                  </a:schemeClr>
                </a:solidFill>
                <a:latin typeface="#9Slide03 Montserrat" panose="00000500000000000000" pitchFamily="2" charset="0"/>
                <a:ea typeface="Calibri" panose="020F0502020204030204" pitchFamily="34" charset="0"/>
              </a:rPr>
              <a:t>trang</a:t>
            </a:r>
            <a:endParaRPr lang="en-US" sz="2800" dirty="0">
              <a:solidFill>
                <a:schemeClr val="tx2">
                  <a:lumMod val="50000"/>
                </a:schemeClr>
              </a:solidFill>
              <a:effectLst/>
              <a:latin typeface="#9Slide03 Montserrat" panose="00000500000000000000" pitchFamily="2" charset="0"/>
              <a:ea typeface="Calibri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6126AC9-A8F8-AD03-0C29-09F7F3D399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068" y="5073316"/>
            <a:ext cx="4419600" cy="1694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2174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649CC81-7080-D3EF-0958-0737634EC03E}"/>
              </a:ext>
            </a:extLst>
          </p:cNvPr>
          <p:cNvSpPr/>
          <p:nvPr/>
        </p:nvSpPr>
        <p:spPr>
          <a:xfrm>
            <a:off x="3124200" y="408434"/>
            <a:ext cx="5943600" cy="73152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2">
                    <a:lumMod val="75000"/>
                  </a:schemeClr>
                </a:solidFill>
                <a:latin typeface="#9Slide03 AmpleSoft Bold" panose="02000000000000000000" pitchFamily="2" charset="0"/>
              </a:rPr>
              <a:t>CÁCH KHẮC PHỤC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28E9FEC-78C2-B29C-43C2-CA400F1BDFFE}"/>
              </a:ext>
            </a:extLst>
          </p:cNvPr>
          <p:cNvSpPr txBox="1"/>
          <p:nvPr/>
        </p:nvSpPr>
        <p:spPr>
          <a:xfrm>
            <a:off x="258437" y="1330652"/>
            <a:ext cx="11504475" cy="578882"/>
          </a:xfrm>
          <a:prstGeom prst="roundRect">
            <a:avLst/>
          </a:prstGeom>
          <a:noFill/>
          <a:ln w="19050">
            <a:noFill/>
          </a:ln>
        </p:spPr>
        <p:txBody>
          <a:bodyPr wrap="square">
            <a:spAutoFit/>
          </a:bodyPr>
          <a:lstStyle/>
          <a:p>
            <a:pPr>
              <a:spcAft>
                <a:spcPts val="800"/>
              </a:spcAft>
            </a:pPr>
            <a:r>
              <a:rPr lang="en-US" sz="2800" dirty="0" err="1">
                <a:solidFill>
                  <a:schemeClr val="tx2">
                    <a:lumMod val="50000"/>
                  </a:schemeClr>
                </a:solidFill>
                <a:latin typeface="#9Slide03 Montserrat" panose="00000500000000000000" pitchFamily="2" charset="0"/>
                <a:ea typeface="Calibri" panose="020F0502020204030204" pitchFamily="34" charset="0"/>
              </a:rPr>
              <a:t>Cũng</a:t>
            </a:r>
            <a:r>
              <a:rPr lang="en-US" sz="2800" dirty="0">
                <a:solidFill>
                  <a:schemeClr val="tx2">
                    <a:lumMod val="50000"/>
                  </a:schemeClr>
                </a:solidFill>
                <a:latin typeface="#9Slide03 Montserrat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chemeClr val="tx2">
                    <a:lumMod val="50000"/>
                  </a:schemeClr>
                </a:solidFill>
                <a:latin typeface="#9Slide03 Montserrat" panose="00000500000000000000" pitchFamily="2" charset="0"/>
                <a:ea typeface="Calibri" panose="020F0502020204030204" pitchFamily="34" charset="0"/>
              </a:rPr>
              <a:t>thực</a:t>
            </a:r>
            <a:r>
              <a:rPr lang="en-US" sz="2800" dirty="0">
                <a:solidFill>
                  <a:schemeClr val="tx2">
                    <a:lumMod val="50000"/>
                  </a:schemeClr>
                </a:solidFill>
                <a:latin typeface="#9Slide03 Montserrat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chemeClr val="tx2">
                    <a:lumMod val="50000"/>
                  </a:schemeClr>
                </a:solidFill>
                <a:latin typeface="#9Slide03 Montserrat" panose="00000500000000000000" pitchFamily="2" charset="0"/>
                <a:ea typeface="Calibri" panose="020F0502020204030204" pitchFamily="34" charset="0"/>
              </a:rPr>
              <a:t>hiện</a:t>
            </a:r>
            <a:r>
              <a:rPr lang="en-US" sz="2800" dirty="0">
                <a:solidFill>
                  <a:schemeClr val="tx2">
                    <a:lumMod val="50000"/>
                  </a:schemeClr>
                </a:solidFill>
                <a:latin typeface="#9Slide03 Montserrat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chemeClr val="tx2">
                    <a:lumMod val="50000"/>
                  </a:schemeClr>
                </a:solidFill>
                <a:latin typeface="#9Slide03 Montserrat" panose="00000500000000000000" pitchFamily="2" charset="0"/>
                <a:ea typeface="Calibri" panose="020F0502020204030204" pitchFamily="34" charset="0"/>
              </a:rPr>
              <a:t>tương</a:t>
            </a:r>
            <a:r>
              <a:rPr lang="en-US" sz="2800" dirty="0">
                <a:solidFill>
                  <a:schemeClr val="tx2">
                    <a:lumMod val="50000"/>
                  </a:schemeClr>
                </a:solidFill>
                <a:latin typeface="#9Slide03 Montserrat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chemeClr val="tx2">
                    <a:lumMod val="50000"/>
                  </a:schemeClr>
                </a:solidFill>
                <a:latin typeface="#9Slide03 Montserrat" panose="00000500000000000000" pitchFamily="2" charset="0"/>
                <a:ea typeface="Calibri" panose="020F0502020204030204" pitchFamily="34" charset="0"/>
              </a:rPr>
              <a:t>tự</a:t>
            </a:r>
            <a:r>
              <a:rPr lang="en-US" sz="2800" dirty="0">
                <a:solidFill>
                  <a:schemeClr val="tx2">
                    <a:lumMod val="50000"/>
                  </a:schemeClr>
                </a:solidFill>
                <a:latin typeface="#9Slide03 Montserrat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chemeClr val="tx2">
                    <a:lumMod val="50000"/>
                  </a:schemeClr>
                </a:solidFill>
                <a:latin typeface="#9Slide03 Montserrat" panose="00000500000000000000" pitchFamily="2" charset="0"/>
                <a:ea typeface="Calibri" panose="020F0502020204030204" pitchFamily="34" charset="0"/>
              </a:rPr>
              <a:t>như</a:t>
            </a:r>
            <a:r>
              <a:rPr lang="en-US" sz="2800" dirty="0">
                <a:solidFill>
                  <a:schemeClr val="tx2">
                    <a:lumMod val="50000"/>
                  </a:schemeClr>
                </a:solidFill>
                <a:latin typeface="#9Slide03 Montserrat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chemeClr val="tx2">
                    <a:lumMod val="50000"/>
                  </a:schemeClr>
                </a:solidFill>
                <a:latin typeface="#9Slide03 Montserrat" panose="00000500000000000000" pitchFamily="2" charset="0"/>
                <a:ea typeface="Calibri" panose="020F0502020204030204" pitchFamily="34" charset="0"/>
              </a:rPr>
              <a:t>trên</a:t>
            </a:r>
            <a:r>
              <a:rPr lang="en-US" sz="2800" dirty="0">
                <a:solidFill>
                  <a:schemeClr val="tx2">
                    <a:lumMod val="50000"/>
                  </a:schemeClr>
                </a:solidFill>
                <a:latin typeface="#9Slide03 Montserrat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chemeClr val="tx2">
                    <a:lumMod val="50000"/>
                  </a:schemeClr>
                </a:solidFill>
                <a:latin typeface="#9Slide03 Montserrat" panose="00000500000000000000" pitchFamily="2" charset="0"/>
                <a:ea typeface="Calibri" panose="020F0502020204030204" pitchFamily="34" charset="0"/>
              </a:rPr>
              <a:t>dùng</a:t>
            </a:r>
            <a:r>
              <a:rPr lang="en-US" sz="2800" dirty="0">
                <a:solidFill>
                  <a:schemeClr val="tx2">
                    <a:lumMod val="50000"/>
                  </a:schemeClr>
                </a:solidFill>
                <a:latin typeface="#9Slide03 Montserrat" panose="00000500000000000000" pitchFamily="2" charset="0"/>
                <a:ea typeface="Calibri" panose="020F0502020204030204" pitchFamily="34" charset="0"/>
              </a:rPr>
              <a:t> selenium </a:t>
            </a:r>
            <a:r>
              <a:rPr lang="en-US" sz="2800" dirty="0" err="1">
                <a:solidFill>
                  <a:schemeClr val="tx2">
                    <a:lumMod val="50000"/>
                  </a:schemeClr>
                </a:solidFill>
                <a:latin typeface="#9Slide03 Montserrat" panose="00000500000000000000" pitchFamily="2" charset="0"/>
                <a:ea typeface="Calibri" panose="020F0502020204030204" pitchFamily="34" charset="0"/>
              </a:rPr>
              <a:t>để</a:t>
            </a:r>
            <a:r>
              <a:rPr lang="en-US" sz="2800" dirty="0">
                <a:solidFill>
                  <a:schemeClr val="tx2">
                    <a:lumMod val="50000"/>
                  </a:schemeClr>
                </a:solidFill>
                <a:latin typeface="#9Slide03 Montserrat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chemeClr val="tx2">
                    <a:lumMod val="50000"/>
                  </a:schemeClr>
                </a:solidFill>
                <a:latin typeface="#9Slide03 Montserrat" panose="00000500000000000000" pitchFamily="2" charset="0"/>
                <a:ea typeface="Calibri" panose="020F0502020204030204" pitchFamily="34" charset="0"/>
              </a:rPr>
              <a:t>tương</a:t>
            </a:r>
            <a:r>
              <a:rPr lang="en-US" sz="2800" dirty="0">
                <a:solidFill>
                  <a:schemeClr val="tx2">
                    <a:lumMod val="50000"/>
                  </a:schemeClr>
                </a:solidFill>
                <a:latin typeface="#9Slide03 Montserrat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chemeClr val="tx2">
                    <a:lumMod val="50000"/>
                  </a:schemeClr>
                </a:solidFill>
                <a:latin typeface="#9Slide03 Montserrat" panose="00000500000000000000" pitchFamily="2" charset="0"/>
                <a:ea typeface="Calibri" panose="020F0502020204030204" pitchFamily="34" charset="0"/>
              </a:rPr>
              <a:t>tác</a:t>
            </a:r>
            <a:r>
              <a:rPr lang="en-US" sz="2800" dirty="0">
                <a:solidFill>
                  <a:schemeClr val="tx2">
                    <a:lumMod val="50000"/>
                  </a:schemeClr>
                </a:solidFill>
                <a:latin typeface="#9Slide03 Montserrat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chemeClr val="tx2">
                    <a:lumMod val="50000"/>
                  </a:schemeClr>
                </a:solidFill>
                <a:latin typeface="#9Slide03 Montserrat" panose="00000500000000000000" pitchFamily="2" charset="0"/>
                <a:ea typeface="Calibri" panose="020F0502020204030204" pitchFamily="34" charset="0"/>
              </a:rPr>
              <a:t>với</a:t>
            </a:r>
            <a:r>
              <a:rPr lang="en-US" sz="2800" dirty="0">
                <a:solidFill>
                  <a:schemeClr val="tx2">
                    <a:lumMod val="50000"/>
                  </a:schemeClr>
                </a:solidFill>
                <a:latin typeface="#9Slide03 Montserrat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chemeClr val="tx2">
                    <a:lumMod val="50000"/>
                  </a:schemeClr>
                </a:solidFill>
                <a:latin typeface="#9Slide03 Montserrat" panose="00000500000000000000" pitchFamily="2" charset="0"/>
                <a:ea typeface="Calibri" panose="020F0502020204030204" pitchFamily="34" charset="0"/>
              </a:rPr>
              <a:t>trang</a:t>
            </a:r>
            <a:r>
              <a:rPr lang="en-US" sz="2800" dirty="0">
                <a:solidFill>
                  <a:schemeClr val="tx2">
                    <a:lumMod val="50000"/>
                  </a:schemeClr>
                </a:solidFill>
                <a:latin typeface="#9Slide03 Montserrat" panose="00000500000000000000" pitchFamily="2" charset="0"/>
                <a:ea typeface="Calibri" panose="020F0502020204030204" pitchFamily="34" charset="0"/>
              </a:rPr>
              <a:t> web</a:t>
            </a:r>
            <a:endParaRPr lang="en-US" sz="2800" dirty="0">
              <a:solidFill>
                <a:schemeClr val="tx2">
                  <a:lumMod val="50000"/>
                </a:schemeClr>
              </a:solidFill>
              <a:effectLst/>
              <a:latin typeface="#9Slide03 Montserrat" panose="00000500000000000000" pitchFamily="2" charset="0"/>
              <a:ea typeface="Calibri" panose="020F05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B65388-3576-77AC-1A7F-2D225E56A147}"/>
              </a:ext>
            </a:extLst>
          </p:cNvPr>
          <p:cNvSpPr txBox="1"/>
          <p:nvPr/>
        </p:nvSpPr>
        <p:spPr>
          <a:xfrm>
            <a:off x="258437" y="2727490"/>
            <a:ext cx="11204314" cy="1055608"/>
          </a:xfrm>
          <a:prstGeom prst="roundRect">
            <a:avLst/>
          </a:prstGeom>
          <a:noFill/>
          <a:ln w="19050">
            <a:noFill/>
          </a:ln>
        </p:spPr>
        <p:txBody>
          <a:bodyPr wrap="square">
            <a:spAutoFit/>
          </a:bodyPr>
          <a:lstStyle/>
          <a:p>
            <a:pPr>
              <a:spcAft>
                <a:spcPts val="800"/>
              </a:spcAft>
            </a:pPr>
            <a:r>
              <a:rPr lang="en-US" sz="2800" dirty="0" err="1">
                <a:solidFill>
                  <a:schemeClr val="tx2">
                    <a:lumMod val="50000"/>
                  </a:schemeClr>
                </a:solidFill>
                <a:effectLst/>
                <a:latin typeface="#9Slide03 Montserrat" panose="00000500000000000000" pitchFamily="2" charset="0"/>
                <a:ea typeface="Calibri" panose="020F0502020204030204" pitchFamily="34" charset="0"/>
              </a:rPr>
              <a:t>Hệ</a:t>
            </a:r>
            <a:r>
              <a:rPr lang="en-US" sz="2800" dirty="0">
                <a:solidFill>
                  <a:schemeClr val="tx2">
                    <a:lumMod val="50000"/>
                  </a:schemeClr>
                </a:solidFill>
                <a:effectLst/>
                <a:latin typeface="#9Slide03 Montserrat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chemeClr val="tx2">
                    <a:lumMod val="50000"/>
                  </a:schemeClr>
                </a:solidFill>
                <a:effectLst/>
                <a:latin typeface="#9Slide03 Montserrat" panose="00000500000000000000" pitchFamily="2" charset="0"/>
                <a:ea typeface="Calibri" panose="020F0502020204030204" pitchFamily="34" charset="0"/>
              </a:rPr>
              <a:t>thống</a:t>
            </a:r>
            <a:r>
              <a:rPr lang="en-US" sz="2800" dirty="0">
                <a:solidFill>
                  <a:schemeClr val="tx2">
                    <a:lumMod val="50000"/>
                  </a:schemeClr>
                </a:solidFill>
                <a:effectLst/>
                <a:latin typeface="#9Slide03 Montserrat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chemeClr val="tx2">
                    <a:lumMod val="50000"/>
                  </a:schemeClr>
                </a:solidFill>
                <a:effectLst/>
                <a:latin typeface="#9Slide03 Montserrat" panose="00000500000000000000" pitchFamily="2" charset="0"/>
                <a:ea typeface="Calibri" panose="020F0502020204030204" pitchFamily="34" charset="0"/>
              </a:rPr>
              <a:t>s</a:t>
            </a:r>
            <a:r>
              <a:rPr lang="en-US" sz="2800" dirty="0" err="1">
                <a:solidFill>
                  <a:schemeClr val="tx2">
                    <a:lumMod val="50000"/>
                  </a:schemeClr>
                </a:solidFill>
                <a:latin typeface="#9Slide03 Montserrat" panose="00000500000000000000" pitchFamily="2" charset="0"/>
                <a:ea typeface="Calibri" panose="020F0502020204030204" pitchFamily="34" charset="0"/>
              </a:rPr>
              <a:t>ẽ</a:t>
            </a:r>
            <a:r>
              <a:rPr lang="en-US" sz="2800" dirty="0">
                <a:solidFill>
                  <a:schemeClr val="tx2">
                    <a:lumMod val="50000"/>
                  </a:schemeClr>
                </a:solidFill>
                <a:latin typeface="#9Slide03 Montserrat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chemeClr val="tx2">
                    <a:lumMod val="50000"/>
                  </a:schemeClr>
                </a:solidFill>
                <a:latin typeface="#9Slide03 Montserrat" panose="00000500000000000000" pitchFamily="2" charset="0"/>
                <a:ea typeface="Calibri" panose="020F0502020204030204" pitchFamily="34" charset="0"/>
              </a:rPr>
              <a:t>lọc</a:t>
            </a:r>
            <a:r>
              <a:rPr lang="en-US" sz="2800" dirty="0">
                <a:solidFill>
                  <a:schemeClr val="tx2">
                    <a:lumMod val="50000"/>
                  </a:schemeClr>
                </a:solidFill>
                <a:latin typeface="#9Slide03 Montserrat" panose="00000500000000000000" pitchFamily="2" charset="0"/>
                <a:ea typeface="Calibri" panose="020F0502020204030204" pitchFamily="34" charset="0"/>
              </a:rPr>
              <a:t>, </a:t>
            </a:r>
            <a:r>
              <a:rPr lang="en-US" sz="2800" dirty="0" err="1">
                <a:solidFill>
                  <a:schemeClr val="tx2">
                    <a:lumMod val="50000"/>
                  </a:schemeClr>
                </a:solidFill>
                <a:latin typeface="#9Slide03 Montserrat" panose="00000500000000000000" pitchFamily="2" charset="0"/>
                <a:ea typeface="Calibri" panose="020F0502020204030204" pitchFamily="34" charset="0"/>
              </a:rPr>
              <a:t>tìm</a:t>
            </a:r>
            <a:r>
              <a:rPr lang="en-US" sz="2800" dirty="0">
                <a:solidFill>
                  <a:schemeClr val="tx2">
                    <a:lumMod val="50000"/>
                  </a:schemeClr>
                </a:solidFill>
                <a:latin typeface="#9Slide03 Montserrat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chemeClr val="tx2">
                    <a:lumMod val="50000"/>
                  </a:schemeClr>
                </a:solidFill>
                <a:latin typeface="#9Slide03 Montserrat" panose="00000500000000000000" pitchFamily="2" charset="0"/>
                <a:ea typeface="Calibri" panose="020F0502020204030204" pitchFamily="34" charset="0"/>
              </a:rPr>
              <a:t>ra</a:t>
            </a:r>
            <a:r>
              <a:rPr lang="en-US" sz="2800" dirty="0">
                <a:solidFill>
                  <a:schemeClr val="tx2">
                    <a:lumMod val="50000"/>
                  </a:schemeClr>
                </a:solidFill>
                <a:latin typeface="#9Slide03 Montserrat" panose="00000500000000000000" pitchFamily="2" charset="0"/>
                <a:ea typeface="Calibri" panose="020F0502020204030204" pitchFamily="34" charset="0"/>
              </a:rPr>
              <a:t> 4 </a:t>
            </a:r>
            <a:r>
              <a:rPr lang="en-US" sz="2800" dirty="0" err="1">
                <a:solidFill>
                  <a:schemeClr val="tx2">
                    <a:lumMod val="50000"/>
                  </a:schemeClr>
                </a:solidFill>
                <a:latin typeface="#9Slide03 Montserrat" panose="00000500000000000000" pitchFamily="2" charset="0"/>
                <a:ea typeface="Calibri" panose="020F0502020204030204" pitchFamily="34" charset="0"/>
              </a:rPr>
              <a:t>công</a:t>
            </a:r>
            <a:r>
              <a:rPr lang="en-US" sz="2800" dirty="0">
                <a:solidFill>
                  <a:schemeClr val="tx2">
                    <a:lumMod val="50000"/>
                  </a:schemeClr>
                </a:solidFill>
                <a:latin typeface="#9Slide03 Montserrat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chemeClr val="tx2">
                    <a:lumMod val="50000"/>
                  </a:schemeClr>
                </a:solidFill>
                <a:latin typeface="#9Slide03 Montserrat" panose="00000500000000000000" pitchFamily="2" charset="0"/>
                <a:ea typeface="Calibri" panose="020F0502020204030204" pitchFamily="34" charset="0"/>
              </a:rPr>
              <a:t>việc</a:t>
            </a:r>
            <a:r>
              <a:rPr lang="en-US" sz="2800" dirty="0">
                <a:solidFill>
                  <a:schemeClr val="tx2">
                    <a:lumMod val="50000"/>
                  </a:schemeClr>
                </a:solidFill>
                <a:latin typeface="#9Slide03 Montserrat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chemeClr val="tx2">
                    <a:lumMod val="50000"/>
                  </a:schemeClr>
                </a:solidFill>
                <a:latin typeface="#9Slide03 Montserrat" panose="00000500000000000000" pitchFamily="2" charset="0"/>
                <a:ea typeface="Calibri" panose="020F0502020204030204" pitchFamily="34" charset="0"/>
              </a:rPr>
              <a:t>phù</a:t>
            </a:r>
            <a:r>
              <a:rPr lang="en-US" sz="2800" dirty="0">
                <a:solidFill>
                  <a:schemeClr val="tx2">
                    <a:lumMod val="50000"/>
                  </a:schemeClr>
                </a:solidFill>
                <a:latin typeface="#9Slide03 Montserrat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chemeClr val="tx2">
                    <a:lumMod val="50000"/>
                  </a:schemeClr>
                </a:solidFill>
                <a:latin typeface="#9Slide03 Montserrat" panose="00000500000000000000" pitchFamily="2" charset="0"/>
                <a:ea typeface="Calibri" panose="020F0502020204030204" pitchFamily="34" charset="0"/>
              </a:rPr>
              <a:t>hợp</a:t>
            </a:r>
            <a:r>
              <a:rPr lang="en-US" sz="2800" dirty="0">
                <a:solidFill>
                  <a:schemeClr val="tx2">
                    <a:lumMod val="50000"/>
                  </a:schemeClr>
                </a:solidFill>
                <a:latin typeface="#9Slide03 Montserrat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chemeClr val="tx2">
                    <a:lumMod val="50000"/>
                  </a:schemeClr>
                </a:solidFill>
                <a:latin typeface="#9Slide03 Montserrat" panose="00000500000000000000" pitchFamily="2" charset="0"/>
                <a:ea typeface="Calibri" panose="020F0502020204030204" pitchFamily="34" charset="0"/>
              </a:rPr>
              <a:t>với</a:t>
            </a:r>
            <a:r>
              <a:rPr lang="en-US" sz="2800" dirty="0">
                <a:solidFill>
                  <a:schemeClr val="tx2">
                    <a:lumMod val="50000"/>
                  </a:schemeClr>
                </a:solidFill>
                <a:latin typeface="#9Slide03 Montserrat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chemeClr val="tx2">
                    <a:lumMod val="50000"/>
                  </a:schemeClr>
                </a:solidFill>
                <a:latin typeface="#9Slide03 Montserrat" panose="00000500000000000000" pitchFamily="2" charset="0"/>
                <a:ea typeface="Calibri" panose="020F0502020204030204" pitchFamily="34" charset="0"/>
              </a:rPr>
              <a:t>những</a:t>
            </a:r>
            <a:r>
              <a:rPr lang="en-US" sz="2800" dirty="0">
                <a:solidFill>
                  <a:schemeClr val="tx2">
                    <a:lumMod val="50000"/>
                  </a:schemeClr>
                </a:solidFill>
                <a:latin typeface="#9Slide03 Montserrat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chemeClr val="tx2">
                    <a:lumMod val="50000"/>
                  </a:schemeClr>
                </a:solidFill>
                <a:latin typeface="#9Slide03 Montserrat" panose="00000500000000000000" pitchFamily="2" charset="0"/>
                <a:ea typeface="Calibri" panose="020F0502020204030204" pitchFamily="34" charset="0"/>
              </a:rPr>
              <a:t>yêu</a:t>
            </a:r>
            <a:r>
              <a:rPr lang="en-US" sz="2800" dirty="0">
                <a:solidFill>
                  <a:schemeClr val="tx2">
                    <a:lumMod val="50000"/>
                  </a:schemeClr>
                </a:solidFill>
                <a:latin typeface="#9Slide03 Montserrat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chemeClr val="tx2">
                    <a:lumMod val="50000"/>
                  </a:schemeClr>
                </a:solidFill>
                <a:latin typeface="#9Slide03 Montserrat" panose="00000500000000000000" pitchFamily="2" charset="0"/>
                <a:ea typeface="Calibri" panose="020F0502020204030204" pitchFamily="34" charset="0"/>
              </a:rPr>
              <a:t>cầu</a:t>
            </a:r>
            <a:r>
              <a:rPr lang="en-US" sz="2800" dirty="0">
                <a:solidFill>
                  <a:schemeClr val="tx2">
                    <a:lumMod val="50000"/>
                  </a:schemeClr>
                </a:solidFill>
                <a:latin typeface="#9Slide03 Montserrat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chemeClr val="tx2">
                    <a:lumMod val="50000"/>
                  </a:schemeClr>
                </a:solidFill>
                <a:latin typeface="#9Slide03 Montserrat" panose="00000500000000000000" pitchFamily="2" charset="0"/>
                <a:ea typeface="Calibri" panose="020F0502020204030204" pitchFamily="34" charset="0"/>
              </a:rPr>
              <a:t>nhập</a:t>
            </a:r>
            <a:r>
              <a:rPr lang="en-US" sz="2800" dirty="0">
                <a:solidFill>
                  <a:schemeClr val="tx2">
                    <a:lumMod val="50000"/>
                  </a:schemeClr>
                </a:solidFill>
                <a:latin typeface="#9Slide03 Montserrat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chemeClr val="tx2">
                    <a:lumMod val="50000"/>
                  </a:schemeClr>
                </a:solidFill>
                <a:latin typeface="#9Slide03 Montserrat" panose="00000500000000000000" pitchFamily="2" charset="0"/>
                <a:ea typeface="Calibri" panose="020F0502020204030204" pitchFamily="34" charset="0"/>
              </a:rPr>
              <a:t>vào</a:t>
            </a:r>
            <a:r>
              <a:rPr lang="en-US" sz="2800" dirty="0">
                <a:solidFill>
                  <a:schemeClr val="tx2">
                    <a:lumMod val="50000"/>
                  </a:schemeClr>
                </a:solidFill>
                <a:latin typeface="#9Slide03 Montserrat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chemeClr val="tx2">
                    <a:lumMod val="50000"/>
                  </a:schemeClr>
                </a:solidFill>
                <a:latin typeface="#9Slide03 Montserrat" panose="00000500000000000000" pitchFamily="2" charset="0"/>
                <a:ea typeface="Calibri" panose="020F0502020204030204" pitchFamily="34" charset="0"/>
              </a:rPr>
              <a:t>của</a:t>
            </a:r>
            <a:r>
              <a:rPr lang="en-US" sz="2800" dirty="0">
                <a:solidFill>
                  <a:schemeClr val="tx2">
                    <a:lumMod val="50000"/>
                  </a:schemeClr>
                </a:solidFill>
                <a:latin typeface="#9Slide03 Montserrat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chemeClr val="tx2">
                    <a:lumMod val="50000"/>
                  </a:schemeClr>
                </a:solidFill>
                <a:latin typeface="#9Slide03 Montserrat" panose="00000500000000000000" pitchFamily="2" charset="0"/>
                <a:ea typeface="Calibri" panose="020F0502020204030204" pitchFamily="34" charset="0"/>
              </a:rPr>
              <a:t>người</a:t>
            </a:r>
            <a:r>
              <a:rPr lang="en-US" sz="2800" dirty="0">
                <a:solidFill>
                  <a:schemeClr val="tx2">
                    <a:lumMod val="50000"/>
                  </a:schemeClr>
                </a:solidFill>
                <a:latin typeface="#9Slide03 Montserrat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chemeClr val="tx2">
                    <a:lumMod val="50000"/>
                  </a:schemeClr>
                </a:solidFill>
                <a:latin typeface="#9Slide03 Montserrat" panose="00000500000000000000" pitchFamily="2" charset="0"/>
                <a:ea typeface="Calibri" panose="020F0502020204030204" pitchFamily="34" charset="0"/>
              </a:rPr>
              <a:t>dùng</a:t>
            </a:r>
            <a:r>
              <a:rPr lang="en-US" sz="2800" dirty="0">
                <a:solidFill>
                  <a:schemeClr val="tx2">
                    <a:lumMod val="50000"/>
                  </a:schemeClr>
                </a:solidFill>
                <a:latin typeface="#9Slide03 Montserrat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chemeClr val="tx2">
                    <a:lumMod val="50000"/>
                  </a:schemeClr>
                </a:solidFill>
                <a:latin typeface="#9Slide03 Montserrat" panose="00000500000000000000" pitchFamily="2" charset="0"/>
                <a:ea typeface="Calibri" panose="020F0502020204030204" pitchFamily="34" charset="0"/>
              </a:rPr>
              <a:t>nhất</a:t>
            </a:r>
            <a:endParaRPr lang="en-US" sz="2800" dirty="0">
              <a:solidFill>
                <a:schemeClr val="tx2">
                  <a:lumMod val="50000"/>
                </a:schemeClr>
              </a:solidFill>
              <a:effectLst/>
              <a:latin typeface="#9Slide03 Montserrat" panose="00000500000000000000" pitchFamily="2" charset="0"/>
              <a:ea typeface="Calibri" panose="020F050202020403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41BCDD1-66F3-6F2C-E507-52BCA7D946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545" y="1740125"/>
            <a:ext cx="5943600" cy="124650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D1FBFEB-3070-052F-29A4-2B6D19EEBA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01" y="3523957"/>
            <a:ext cx="7155402" cy="3445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859867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649CC81-7080-D3EF-0958-0737634EC03E}"/>
              </a:ext>
            </a:extLst>
          </p:cNvPr>
          <p:cNvSpPr/>
          <p:nvPr/>
        </p:nvSpPr>
        <p:spPr>
          <a:xfrm>
            <a:off x="3124200" y="408434"/>
            <a:ext cx="5943600" cy="73152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2">
                    <a:lumMod val="75000"/>
                  </a:schemeClr>
                </a:solidFill>
                <a:latin typeface="#9Slide03 AmpleSoft Bold" panose="02000000000000000000" pitchFamily="2" charset="0"/>
              </a:rPr>
              <a:t>CÁCH KHẮC PHỤC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28E9FEC-78C2-B29C-43C2-CA400F1BDFFE}"/>
              </a:ext>
            </a:extLst>
          </p:cNvPr>
          <p:cNvSpPr txBox="1"/>
          <p:nvPr/>
        </p:nvSpPr>
        <p:spPr>
          <a:xfrm>
            <a:off x="258437" y="1330652"/>
            <a:ext cx="11504475" cy="578882"/>
          </a:xfrm>
          <a:prstGeom prst="roundRect">
            <a:avLst/>
          </a:prstGeom>
          <a:noFill/>
          <a:ln w="19050">
            <a:noFill/>
          </a:ln>
        </p:spPr>
        <p:txBody>
          <a:bodyPr wrap="square">
            <a:spAutoFit/>
          </a:bodyPr>
          <a:lstStyle/>
          <a:p>
            <a:pPr>
              <a:spcAft>
                <a:spcPts val="800"/>
              </a:spcAft>
            </a:pPr>
            <a:r>
              <a:rPr lang="en-US" sz="2800" dirty="0" err="1">
                <a:solidFill>
                  <a:schemeClr val="tx2">
                    <a:lumMod val="50000"/>
                  </a:schemeClr>
                </a:solidFill>
                <a:latin typeface="#9Slide03 Montserrat" panose="00000500000000000000" pitchFamily="2" charset="0"/>
                <a:ea typeface="Calibri" panose="020F0502020204030204" pitchFamily="34" charset="0"/>
              </a:rPr>
              <a:t>Hệ</a:t>
            </a:r>
            <a:r>
              <a:rPr lang="en-US" sz="2800" dirty="0">
                <a:solidFill>
                  <a:schemeClr val="tx2">
                    <a:lumMod val="50000"/>
                  </a:schemeClr>
                </a:solidFill>
                <a:latin typeface="#9Slide03 Montserrat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chemeClr val="tx2">
                    <a:lumMod val="50000"/>
                  </a:schemeClr>
                </a:solidFill>
                <a:latin typeface="#9Slide03 Montserrat" panose="00000500000000000000" pitchFamily="2" charset="0"/>
                <a:ea typeface="Calibri" panose="020F0502020204030204" pitchFamily="34" charset="0"/>
              </a:rPr>
              <a:t>thống</a:t>
            </a:r>
            <a:r>
              <a:rPr lang="en-US" sz="2800" dirty="0">
                <a:solidFill>
                  <a:schemeClr val="tx2">
                    <a:lumMod val="50000"/>
                  </a:schemeClr>
                </a:solidFill>
                <a:latin typeface="#9Slide03 Montserrat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chemeClr val="tx2">
                    <a:lumMod val="50000"/>
                  </a:schemeClr>
                </a:solidFill>
                <a:latin typeface="#9Slide03 Montserrat" panose="00000500000000000000" pitchFamily="2" charset="0"/>
                <a:ea typeface="Calibri" panose="020F0502020204030204" pitchFamily="34" charset="0"/>
              </a:rPr>
              <a:t>sẽ</a:t>
            </a:r>
            <a:r>
              <a:rPr lang="en-US" sz="2800" dirty="0">
                <a:solidFill>
                  <a:schemeClr val="tx2">
                    <a:lumMod val="50000"/>
                  </a:schemeClr>
                </a:solidFill>
                <a:latin typeface="#9Slide03 Montserrat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chemeClr val="tx2">
                    <a:lumMod val="50000"/>
                  </a:schemeClr>
                </a:solidFill>
                <a:latin typeface="#9Slide03 Montserrat" panose="00000500000000000000" pitchFamily="2" charset="0"/>
                <a:ea typeface="Calibri" panose="020F0502020204030204" pitchFamily="34" charset="0"/>
              </a:rPr>
              <a:t>trả</a:t>
            </a:r>
            <a:r>
              <a:rPr lang="en-US" sz="2800" dirty="0">
                <a:solidFill>
                  <a:schemeClr val="tx2">
                    <a:lumMod val="50000"/>
                  </a:schemeClr>
                </a:solidFill>
                <a:latin typeface="#9Slide03 Montserrat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chemeClr val="tx2">
                    <a:lumMod val="50000"/>
                  </a:schemeClr>
                </a:solidFill>
                <a:latin typeface="#9Slide03 Montserrat" panose="00000500000000000000" pitchFamily="2" charset="0"/>
                <a:ea typeface="Calibri" panose="020F0502020204030204" pitchFamily="34" charset="0"/>
              </a:rPr>
              <a:t>ra</a:t>
            </a:r>
            <a:r>
              <a:rPr lang="en-US" sz="2800" dirty="0">
                <a:solidFill>
                  <a:schemeClr val="tx2">
                    <a:lumMod val="50000"/>
                  </a:schemeClr>
                </a:solidFill>
                <a:latin typeface="#9Slide03 Montserrat" panose="00000500000000000000" pitchFamily="2" charset="0"/>
                <a:ea typeface="Calibri" panose="020F0502020204030204" pitchFamily="34" charset="0"/>
              </a:rPr>
              <a:t> 4 </a:t>
            </a:r>
            <a:r>
              <a:rPr lang="en-US" sz="2800" dirty="0" err="1">
                <a:solidFill>
                  <a:schemeClr val="tx2">
                    <a:lumMod val="50000"/>
                  </a:schemeClr>
                </a:solidFill>
                <a:latin typeface="#9Slide03 Montserrat" panose="00000500000000000000" pitchFamily="2" charset="0"/>
                <a:ea typeface="Calibri" panose="020F0502020204030204" pitchFamily="34" charset="0"/>
              </a:rPr>
              <a:t>công</a:t>
            </a:r>
            <a:r>
              <a:rPr lang="en-US" sz="2800" dirty="0">
                <a:solidFill>
                  <a:schemeClr val="tx2">
                    <a:lumMod val="50000"/>
                  </a:schemeClr>
                </a:solidFill>
                <a:latin typeface="#9Slide03 Montserrat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chemeClr val="tx2">
                    <a:lumMod val="50000"/>
                  </a:schemeClr>
                </a:solidFill>
                <a:latin typeface="#9Slide03 Montserrat" panose="00000500000000000000" pitchFamily="2" charset="0"/>
                <a:ea typeface="Calibri" panose="020F0502020204030204" pitchFamily="34" charset="0"/>
              </a:rPr>
              <a:t>việc</a:t>
            </a:r>
            <a:r>
              <a:rPr lang="en-US" sz="2800" dirty="0">
                <a:solidFill>
                  <a:schemeClr val="tx2">
                    <a:lumMod val="50000"/>
                  </a:schemeClr>
                </a:solidFill>
                <a:latin typeface="#9Slide03 Montserrat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chemeClr val="tx2">
                    <a:lumMod val="50000"/>
                  </a:schemeClr>
                </a:solidFill>
                <a:latin typeface="#9Slide03 Montserrat" panose="00000500000000000000" pitchFamily="2" charset="0"/>
                <a:ea typeface="Calibri" panose="020F0502020204030204" pitchFamily="34" charset="0"/>
              </a:rPr>
              <a:t>trên</a:t>
            </a:r>
            <a:r>
              <a:rPr lang="en-US" sz="2800" dirty="0">
                <a:solidFill>
                  <a:schemeClr val="tx2">
                    <a:lumMod val="50000"/>
                  </a:schemeClr>
                </a:solidFill>
                <a:latin typeface="#9Slide03 Montserrat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chemeClr val="tx2">
                    <a:lumMod val="50000"/>
                  </a:schemeClr>
                </a:solidFill>
                <a:latin typeface="#9Slide03 Montserrat" panose="00000500000000000000" pitchFamily="2" charset="0"/>
                <a:ea typeface="Calibri" panose="020F0502020204030204" pitchFamily="34" charset="0"/>
              </a:rPr>
              <a:t>từng</a:t>
            </a:r>
            <a:r>
              <a:rPr lang="en-US" sz="2800" dirty="0">
                <a:solidFill>
                  <a:schemeClr val="tx2">
                    <a:lumMod val="50000"/>
                  </a:schemeClr>
                </a:solidFill>
                <a:latin typeface="#9Slide03 Montserrat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chemeClr val="tx2">
                    <a:lumMod val="50000"/>
                  </a:schemeClr>
                </a:solidFill>
                <a:latin typeface="#9Slide03 Montserrat" panose="00000500000000000000" pitchFamily="2" charset="0"/>
                <a:ea typeface="Calibri" panose="020F0502020204030204" pitchFamily="34" charset="0"/>
              </a:rPr>
              <a:t>trang</a:t>
            </a:r>
            <a:r>
              <a:rPr lang="en-US" sz="2800" dirty="0">
                <a:solidFill>
                  <a:schemeClr val="tx2">
                    <a:lumMod val="50000"/>
                  </a:schemeClr>
                </a:solidFill>
                <a:latin typeface="#9Slide03 Montserrat" panose="00000500000000000000" pitchFamily="2" charset="0"/>
                <a:ea typeface="Calibri" panose="020F0502020204030204" pitchFamily="34" charset="0"/>
              </a:rPr>
              <a:t> web </a:t>
            </a:r>
            <a:r>
              <a:rPr lang="en-US" sz="2800" dirty="0" err="1">
                <a:solidFill>
                  <a:schemeClr val="tx2">
                    <a:lumMod val="50000"/>
                  </a:schemeClr>
                </a:solidFill>
                <a:latin typeface="#9Slide03 Montserrat" panose="00000500000000000000" pitchFamily="2" charset="0"/>
                <a:ea typeface="Calibri" panose="020F0502020204030204" pitchFamily="34" charset="0"/>
              </a:rPr>
              <a:t>phù</a:t>
            </a:r>
            <a:r>
              <a:rPr lang="en-US" sz="2800" dirty="0">
                <a:solidFill>
                  <a:schemeClr val="tx2">
                    <a:lumMod val="50000"/>
                  </a:schemeClr>
                </a:solidFill>
                <a:latin typeface="#9Slide03 Montserrat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chemeClr val="tx2">
                    <a:lumMod val="50000"/>
                  </a:schemeClr>
                </a:solidFill>
                <a:latin typeface="#9Slide03 Montserrat" panose="00000500000000000000" pitchFamily="2" charset="0"/>
                <a:ea typeface="Calibri" panose="020F0502020204030204" pitchFamily="34" charset="0"/>
              </a:rPr>
              <a:t>hợp</a:t>
            </a:r>
            <a:r>
              <a:rPr lang="en-US" sz="2800" dirty="0">
                <a:solidFill>
                  <a:schemeClr val="tx2">
                    <a:lumMod val="50000"/>
                  </a:schemeClr>
                </a:solidFill>
                <a:latin typeface="#9Slide03 Montserrat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chemeClr val="tx2">
                    <a:lumMod val="50000"/>
                  </a:schemeClr>
                </a:solidFill>
                <a:latin typeface="#9Slide03 Montserrat" panose="00000500000000000000" pitchFamily="2" charset="0"/>
                <a:ea typeface="Calibri" panose="020F0502020204030204" pitchFamily="34" charset="0"/>
              </a:rPr>
              <a:t>nhất</a:t>
            </a:r>
            <a:endParaRPr lang="en-US" sz="2800" dirty="0">
              <a:solidFill>
                <a:schemeClr val="tx2">
                  <a:lumMod val="50000"/>
                </a:schemeClr>
              </a:solidFill>
              <a:effectLst/>
              <a:latin typeface="#9Slide03 Montserrat" panose="00000500000000000000" pitchFamily="2" charset="0"/>
              <a:ea typeface="Calibri" panose="020F05020202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616039-387C-23D9-7C6B-42AFF4620E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68932"/>
            <a:ext cx="5113539" cy="23263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4F49C0D-A2FD-AB2C-AE21-E29EAC87A1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112" y="3719172"/>
            <a:ext cx="9098627" cy="2921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921462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21" name="Google Shape;1321;p55"/>
          <p:cNvGrpSpPr/>
          <p:nvPr/>
        </p:nvGrpSpPr>
        <p:grpSpPr>
          <a:xfrm>
            <a:off x="6748840" y="4091317"/>
            <a:ext cx="516881" cy="516881"/>
            <a:chOff x="1379798" y="1723250"/>
            <a:chExt cx="397887" cy="397887"/>
          </a:xfrm>
        </p:grpSpPr>
        <p:sp>
          <p:nvSpPr>
            <p:cNvPr id="1322" name="Google Shape;1322;p55"/>
            <p:cNvSpPr/>
            <p:nvPr/>
          </p:nvSpPr>
          <p:spPr>
            <a:xfrm>
              <a:off x="1462169" y="1793977"/>
              <a:ext cx="23354" cy="23312"/>
            </a:xfrm>
            <a:custGeom>
              <a:avLst/>
              <a:gdLst/>
              <a:ahLst/>
              <a:cxnLst/>
              <a:rect l="l" t="t" r="r" b="b"/>
              <a:pathLst>
                <a:path w="1119" h="1117" extrusionOk="0">
                  <a:moveTo>
                    <a:pt x="559" y="1"/>
                  </a:moveTo>
                  <a:cubicBezTo>
                    <a:pt x="251" y="1"/>
                    <a:pt x="0" y="250"/>
                    <a:pt x="0" y="558"/>
                  </a:cubicBezTo>
                  <a:cubicBezTo>
                    <a:pt x="0" y="866"/>
                    <a:pt x="251" y="1117"/>
                    <a:pt x="559" y="1117"/>
                  </a:cubicBezTo>
                  <a:cubicBezTo>
                    <a:pt x="867" y="1117"/>
                    <a:pt x="1118" y="866"/>
                    <a:pt x="1118" y="558"/>
                  </a:cubicBezTo>
                  <a:cubicBezTo>
                    <a:pt x="1118" y="250"/>
                    <a:pt x="867" y="1"/>
                    <a:pt x="5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23" name="Google Shape;1323;p55"/>
            <p:cNvSpPr/>
            <p:nvPr/>
          </p:nvSpPr>
          <p:spPr>
            <a:xfrm>
              <a:off x="1379798" y="1723250"/>
              <a:ext cx="397887" cy="397887"/>
            </a:xfrm>
            <a:custGeom>
              <a:avLst/>
              <a:gdLst/>
              <a:ahLst/>
              <a:cxnLst/>
              <a:rect l="l" t="t" r="r" b="b"/>
              <a:pathLst>
                <a:path w="19065" h="19065" extrusionOk="0">
                  <a:moveTo>
                    <a:pt x="4506" y="2271"/>
                  </a:moveTo>
                  <a:cubicBezTo>
                    <a:pt x="5429" y="2271"/>
                    <a:pt x="6181" y="3023"/>
                    <a:pt x="6181" y="3947"/>
                  </a:cubicBezTo>
                  <a:cubicBezTo>
                    <a:pt x="6181" y="4872"/>
                    <a:pt x="5429" y="5622"/>
                    <a:pt x="4506" y="5622"/>
                  </a:cubicBezTo>
                  <a:cubicBezTo>
                    <a:pt x="3583" y="5622"/>
                    <a:pt x="2831" y="4872"/>
                    <a:pt x="2831" y="3947"/>
                  </a:cubicBezTo>
                  <a:cubicBezTo>
                    <a:pt x="2831" y="3023"/>
                    <a:pt x="3583" y="2271"/>
                    <a:pt x="4506" y="2271"/>
                  </a:cubicBezTo>
                  <a:close/>
                  <a:moveTo>
                    <a:pt x="5622" y="6740"/>
                  </a:moveTo>
                  <a:cubicBezTo>
                    <a:pt x="5932" y="6740"/>
                    <a:pt x="6181" y="6989"/>
                    <a:pt x="6181" y="7299"/>
                  </a:cubicBezTo>
                  <a:lnTo>
                    <a:pt x="6181" y="16234"/>
                  </a:lnTo>
                  <a:cubicBezTo>
                    <a:pt x="6181" y="16544"/>
                    <a:pt x="5932" y="16793"/>
                    <a:pt x="5622" y="16793"/>
                  </a:cubicBezTo>
                  <a:lnTo>
                    <a:pt x="3388" y="16793"/>
                  </a:lnTo>
                  <a:cubicBezTo>
                    <a:pt x="3080" y="16793"/>
                    <a:pt x="2831" y="16544"/>
                    <a:pt x="2831" y="16234"/>
                  </a:cubicBezTo>
                  <a:lnTo>
                    <a:pt x="2831" y="7299"/>
                  </a:lnTo>
                  <a:cubicBezTo>
                    <a:pt x="2831" y="6989"/>
                    <a:pt x="3080" y="6740"/>
                    <a:pt x="3388" y="6740"/>
                  </a:cubicBezTo>
                  <a:close/>
                  <a:moveTo>
                    <a:pt x="12596" y="6721"/>
                  </a:moveTo>
                  <a:cubicBezTo>
                    <a:pt x="12811" y="6721"/>
                    <a:pt x="13027" y="6739"/>
                    <a:pt x="13241" y="6774"/>
                  </a:cubicBezTo>
                  <a:cubicBezTo>
                    <a:pt x="15058" y="7069"/>
                    <a:pt x="16235" y="8557"/>
                    <a:pt x="16235" y="10223"/>
                  </a:cubicBezTo>
                  <a:lnTo>
                    <a:pt x="16235" y="16234"/>
                  </a:lnTo>
                  <a:cubicBezTo>
                    <a:pt x="16235" y="16544"/>
                    <a:pt x="15985" y="16793"/>
                    <a:pt x="15676" y="16793"/>
                  </a:cubicBezTo>
                  <a:lnTo>
                    <a:pt x="13441" y="16793"/>
                  </a:lnTo>
                  <a:cubicBezTo>
                    <a:pt x="13133" y="16793"/>
                    <a:pt x="12884" y="16544"/>
                    <a:pt x="12884" y="16234"/>
                  </a:cubicBezTo>
                  <a:lnTo>
                    <a:pt x="12884" y="11209"/>
                  </a:lnTo>
                  <a:cubicBezTo>
                    <a:pt x="12884" y="10593"/>
                    <a:pt x="12382" y="10091"/>
                    <a:pt x="11766" y="10091"/>
                  </a:cubicBezTo>
                  <a:cubicBezTo>
                    <a:pt x="11150" y="10091"/>
                    <a:pt x="10650" y="10593"/>
                    <a:pt x="10650" y="11209"/>
                  </a:cubicBezTo>
                  <a:lnTo>
                    <a:pt x="10650" y="16234"/>
                  </a:lnTo>
                  <a:cubicBezTo>
                    <a:pt x="10650" y="16544"/>
                    <a:pt x="10399" y="16793"/>
                    <a:pt x="10091" y="16793"/>
                  </a:cubicBezTo>
                  <a:lnTo>
                    <a:pt x="7857" y="16793"/>
                  </a:lnTo>
                  <a:cubicBezTo>
                    <a:pt x="7547" y="16793"/>
                    <a:pt x="7298" y="16544"/>
                    <a:pt x="7298" y="16234"/>
                  </a:cubicBezTo>
                  <a:lnTo>
                    <a:pt x="7298" y="7299"/>
                  </a:lnTo>
                  <a:cubicBezTo>
                    <a:pt x="7298" y="6989"/>
                    <a:pt x="7547" y="6740"/>
                    <a:pt x="7857" y="6740"/>
                  </a:cubicBezTo>
                  <a:lnTo>
                    <a:pt x="10091" y="6740"/>
                  </a:lnTo>
                  <a:cubicBezTo>
                    <a:pt x="10377" y="6740"/>
                    <a:pt x="10613" y="6956"/>
                    <a:pt x="10644" y="7234"/>
                  </a:cubicBezTo>
                  <a:cubicBezTo>
                    <a:pt x="11219" y="6901"/>
                    <a:pt x="11901" y="6721"/>
                    <a:pt x="12596" y="6721"/>
                  </a:cubicBezTo>
                  <a:close/>
                  <a:moveTo>
                    <a:pt x="2831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31" y="19065"/>
                  </a:cubicBezTo>
                  <a:lnTo>
                    <a:pt x="16235" y="19065"/>
                  </a:lnTo>
                  <a:cubicBezTo>
                    <a:pt x="17774" y="19065"/>
                    <a:pt x="19065" y="17775"/>
                    <a:pt x="19065" y="16234"/>
                  </a:cubicBezTo>
                  <a:lnTo>
                    <a:pt x="19065" y="2831"/>
                  </a:lnTo>
                  <a:cubicBezTo>
                    <a:pt x="19065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24" name="Google Shape;1324;p55"/>
            <p:cNvSpPr/>
            <p:nvPr/>
          </p:nvSpPr>
          <p:spPr>
            <a:xfrm>
              <a:off x="1555413" y="1886846"/>
              <a:ext cx="139912" cy="163558"/>
            </a:xfrm>
            <a:custGeom>
              <a:avLst/>
              <a:gdLst/>
              <a:ahLst/>
              <a:cxnLst/>
              <a:rect l="l" t="t" r="r" b="b"/>
              <a:pathLst>
                <a:path w="6704" h="7837" extrusionOk="0">
                  <a:moveTo>
                    <a:pt x="4182" y="0"/>
                  </a:moveTo>
                  <a:cubicBezTo>
                    <a:pt x="3474" y="0"/>
                    <a:pt x="2782" y="261"/>
                    <a:pt x="2332" y="711"/>
                  </a:cubicBezTo>
                  <a:cubicBezTo>
                    <a:pt x="2108" y="935"/>
                    <a:pt x="1938" y="1142"/>
                    <a:pt x="1686" y="1142"/>
                  </a:cubicBezTo>
                  <a:cubicBezTo>
                    <a:pt x="1618" y="1142"/>
                    <a:pt x="1544" y="1127"/>
                    <a:pt x="1462" y="1093"/>
                  </a:cubicBezTo>
                  <a:cubicBezTo>
                    <a:pt x="1253" y="1006"/>
                    <a:pt x="1117" y="803"/>
                    <a:pt x="1117" y="576"/>
                  </a:cubicBezTo>
                  <a:lnTo>
                    <a:pt x="1117" y="17"/>
                  </a:lnTo>
                  <a:lnTo>
                    <a:pt x="1" y="17"/>
                  </a:lnTo>
                  <a:lnTo>
                    <a:pt x="1" y="7836"/>
                  </a:lnTo>
                  <a:lnTo>
                    <a:pt x="1117" y="7836"/>
                  </a:lnTo>
                  <a:lnTo>
                    <a:pt x="1117" y="3370"/>
                  </a:lnTo>
                  <a:cubicBezTo>
                    <a:pt x="1117" y="2137"/>
                    <a:pt x="2120" y="1135"/>
                    <a:pt x="3351" y="1135"/>
                  </a:cubicBezTo>
                  <a:cubicBezTo>
                    <a:pt x="4584" y="1135"/>
                    <a:pt x="5585" y="2137"/>
                    <a:pt x="5585" y="3370"/>
                  </a:cubicBezTo>
                  <a:lnTo>
                    <a:pt x="5585" y="7836"/>
                  </a:lnTo>
                  <a:lnTo>
                    <a:pt x="6703" y="7836"/>
                  </a:lnTo>
                  <a:lnTo>
                    <a:pt x="6703" y="2384"/>
                  </a:lnTo>
                  <a:cubicBezTo>
                    <a:pt x="6703" y="1266"/>
                    <a:pt x="5932" y="245"/>
                    <a:pt x="4648" y="38"/>
                  </a:cubicBezTo>
                  <a:cubicBezTo>
                    <a:pt x="4493" y="13"/>
                    <a:pt x="4337" y="0"/>
                    <a:pt x="41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25" name="Google Shape;1325;p55"/>
            <p:cNvSpPr/>
            <p:nvPr/>
          </p:nvSpPr>
          <p:spPr>
            <a:xfrm>
              <a:off x="1462169" y="1887200"/>
              <a:ext cx="23354" cy="163203"/>
            </a:xfrm>
            <a:custGeom>
              <a:avLst/>
              <a:gdLst/>
              <a:ahLst/>
              <a:cxnLst/>
              <a:rect l="l" t="t" r="r" b="b"/>
              <a:pathLst>
                <a:path w="1119" h="7820" extrusionOk="0">
                  <a:moveTo>
                    <a:pt x="0" y="0"/>
                  </a:moveTo>
                  <a:lnTo>
                    <a:pt x="0" y="7819"/>
                  </a:lnTo>
                  <a:lnTo>
                    <a:pt x="1118" y="7819"/>
                  </a:lnTo>
                  <a:lnTo>
                    <a:pt x="111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326" name="Google Shape;1326;p55"/>
          <p:cNvGrpSpPr/>
          <p:nvPr/>
        </p:nvGrpSpPr>
        <p:grpSpPr>
          <a:xfrm>
            <a:off x="4926278" y="4091317"/>
            <a:ext cx="516908" cy="516881"/>
            <a:chOff x="266768" y="1721375"/>
            <a:chExt cx="397907" cy="397887"/>
          </a:xfrm>
        </p:grpSpPr>
        <p:sp>
          <p:nvSpPr>
            <p:cNvPr id="1327" name="Google Shape;1327;p55"/>
            <p:cNvSpPr/>
            <p:nvPr/>
          </p:nvSpPr>
          <p:spPr>
            <a:xfrm>
              <a:off x="454843" y="1791037"/>
              <a:ext cx="136218" cy="328222"/>
            </a:xfrm>
            <a:custGeom>
              <a:avLst/>
              <a:gdLst/>
              <a:ahLst/>
              <a:cxnLst/>
              <a:rect l="l" t="t" r="r" b="b"/>
              <a:pathLst>
                <a:path w="6527" h="15727" extrusionOk="0">
                  <a:moveTo>
                    <a:pt x="4957" y="1"/>
                  </a:moveTo>
                  <a:cubicBezTo>
                    <a:pt x="4645" y="1"/>
                    <a:pt x="4336" y="24"/>
                    <a:pt x="4028" y="69"/>
                  </a:cubicBezTo>
                  <a:cubicBezTo>
                    <a:pt x="2588" y="280"/>
                    <a:pt x="1700" y="890"/>
                    <a:pt x="1675" y="2250"/>
                  </a:cubicBezTo>
                  <a:lnTo>
                    <a:pt x="1675" y="5040"/>
                  </a:lnTo>
                  <a:cubicBezTo>
                    <a:pt x="1675" y="5348"/>
                    <a:pt x="1426" y="5599"/>
                    <a:pt x="1118" y="5599"/>
                  </a:cubicBezTo>
                  <a:lnTo>
                    <a:pt x="0" y="5599"/>
                  </a:lnTo>
                  <a:lnTo>
                    <a:pt x="0" y="6715"/>
                  </a:lnTo>
                  <a:lnTo>
                    <a:pt x="1118" y="6715"/>
                  </a:lnTo>
                  <a:cubicBezTo>
                    <a:pt x="1426" y="6715"/>
                    <a:pt x="1675" y="6965"/>
                    <a:pt x="1675" y="7274"/>
                  </a:cubicBezTo>
                  <a:lnTo>
                    <a:pt x="1675" y="15727"/>
                  </a:lnTo>
                  <a:lnTo>
                    <a:pt x="3352" y="15727"/>
                  </a:lnTo>
                  <a:lnTo>
                    <a:pt x="3352" y="7274"/>
                  </a:lnTo>
                  <a:cubicBezTo>
                    <a:pt x="3352" y="6965"/>
                    <a:pt x="3602" y="6715"/>
                    <a:pt x="3910" y="6715"/>
                  </a:cubicBezTo>
                  <a:lnTo>
                    <a:pt x="5709" y="6715"/>
                  </a:lnTo>
                  <a:lnTo>
                    <a:pt x="5987" y="5599"/>
                  </a:lnTo>
                  <a:lnTo>
                    <a:pt x="3910" y="5599"/>
                  </a:lnTo>
                  <a:cubicBezTo>
                    <a:pt x="3602" y="5599"/>
                    <a:pt x="3352" y="5348"/>
                    <a:pt x="3352" y="5040"/>
                  </a:cubicBezTo>
                  <a:lnTo>
                    <a:pt x="3352" y="3253"/>
                  </a:lnTo>
                  <a:cubicBezTo>
                    <a:pt x="3352" y="2316"/>
                    <a:pt x="3942" y="1677"/>
                    <a:pt x="4968" y="1504"/>
                  </a:cubicBezTo>
                  <a:cubicBezTo>
                    <a:pt x="5157" y="1473"/>
                    <a:pt x="5339" y="1460"/>
                    <a:pt x="5511" y="1460"/>
                  </a:cubicBezTo>
                  <a:cubicBezTo>
                    <a:pt x="5810" y="1460"/>
                    <a:pt x="6082" y="1498"/>
                    <a:pt x="6324" y="1546"/>
                  </a:cubicBezTo>
                  <a:lnTo>
                    <a:pt x="6526" y="182"/>
                  </a:lnTo>
                  <a:cubicBezTo>
                    <a:pt x="5988" y="62"/>
                    <a:pt x="5468" y="1"/>
                    <a:pt x="49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28" name="Google Shape;1328;p55"/>
            <p:cNvSpPr/>
            <p:nvPr/>
          </p:nvSpPr>
          <p:spPr>
            <a:xfrm>
              <a:off x="266768" y="1721375"/>
              <a:ext cx="397907" cy="397887"/>
            </a:xfrm>
            <a:custGeom>
              <a:avLst/>
              <a:gdLst/>
              <a:ahLst/>
              <a:cxnLst/>
              <a:rect l="l" t="t" r="r" b="b"/>
              <a:pathLst>
                <a:path w="19066" h="19065" extrusionOk="0">
                  <a:moveTo>
                    <a:pt x="2794" y="0"/>
                  </a:moveTo>
                  <a:cubicBezTo>
                    <a:pt x="1255" y="0"/>
                    <a:pt x="1" y="1253"/>
                    <a:pt x="1" y="2793"/>
                  </a:cubicBezTo>
                  <a:lnTo>
                    <a:pt x="1" y="16271"/>
                  </a:lnTo>
                  <a:cubicBezTo>
                    <a:pt x="1" y="17812"/>
                    <a:pt x="1255" y="19065"/>
                    <a:pt x="2794" y="19065"/>
                  </a:cubicBezTo>
                  <a:lnTo>
                    <a:pt x="9571" y="19065"/>
                  </a:lnTo>
                  <a:lnTo>
                    <a:pt x="9571" y="11171"/>
                  </a:lnTo>
                  <a:lnTo>
                    <a:pt x="8453" y="11171"/>
                  </a:lnTo>
                  <a:cubicBezTo>
                    <a:pt x="8145" y="11171"/>
                    <a:pt x="7896" y="10920"/>
                    <a:pt x="7896" y="10612"/>
                  </a:cubicBezTo>
                  <a:lnTo>
                    <a:pt x="7896" y="8378"/>
                  </a:lnTo>
                  <a:cubicBezTo>
                    <a:pt x="7896" y="8070"/>
                    <a:pt x="8145" y="7819"/>
                    <a:pt x="8453" y="7819"/>
                  </a:cubicBezTo>
                  <a:lnTo>
                    <a:pt x="9571" y="7819"/>
                  </a:lnTo>
                  <a:lnTo>
                    <a:pt x="9571" y="5836"/>
                  </a:lnTo>
                  <a:cubicBezTo>
                    <a:pt x="9571" y="3710"/>
                    <a:pt x="10741" y="2615"/>
                    <a:pt x="12878" y="2302"/>
                  </a:cubicBezTo>
                  <a:cubicBezTo>
                    <a:pt x="13231" y="2249"/>
                    <a:pt x="13591" y="2223"/>
                    <a:pt x="13956" y="2223"/>
                  </a:cubicBezTo>
                  <a:cubicBezTo>
                    <a:pt x="14725" y="2223"/>
                    <a:pt x="15517" y="2339"/>
                    <a:pt x="16318" y="2567"/>
                  </a:cubicBezTo>
                  <a:cubicBezTo>
                    <a:pt x="16589" y="2643"/>
                    <a:pt x="16759" y="2908"/>
                    <a:pt x="16718" y="3186"/>
                  </a:cubicBezTo>
                  <a:lnTo>
                    <a:pt x="16352" y="5650"/>
                  </a:lnTo>
                  <a:cubicBezTo>
                    <a:pt x="16329" y="5806"/>
                    <a:pt x="16240" y="5944"/>
                    <a:pt x="16111" y="6031"/>
                  </a:cubicBezTo>
                  <a:cubicBezTo>
                    <a:pt x="16006" y="6102"/>
                    <a:pt x="15912" y="6127"/>
                    <a:pt x="15818" y="6127"/>
                  </a:cubicBezTo>
                  <a:cubicBezTo>
                    <a:pt x="15717" y="6127"/>
                    <a:pt x="15614" y="6098"/>
                    <a:pt x="15494" y="6068"/>
                  </a:cubicBezTo>
                  <a:cubicBezTo>
                    <a:pt x="15202" y="5995"/>
                    <a:pt x="14879" y="5914"/>
                    <a:pt x="14527" y="5914"/>
                  </a:cubicBezTo>
                  <a:cubicBezTo>
                    <a:pt x="14409" y="5914"/>
                    <a:pt x="14289" y="5923"/>
                    <a:pt x="14165" y="5944"/>
                  </a:cubicBezTo>
                  <a:cubicBezTo>
                    <a:pt x="13534" y="6050"/>
                    <a:pt x="13481" y="6333"/>
                    <a:pt x="13481" y="6590"/>
                  </a:cubicBezTo>
                  <a:lnTo>
                    <a:pt x="13481" y="7819"/>
                  </a:lnTo>
                  <a:lnTo>
                    <a:pt x="15715" y="7819"/>
                  </a:lnTo>
                  <a:cubicBezTo>
                    <a:pt x="15887" y="7819"/>
                    <a:pt x="16048" y="7899"/>
                    <a:pt x="16154" y="8035"/>
                  </a:cubicBezTo>
                  <a:cubicBezTo>
                    <a:pt x="16260" y="8169"/>
                    <a:pt x="16297" y="8346"/>
                    <a:pt x="16256" y="8513"/>
                  </a:cubicBezTo>
                  <a:lnTo>
                    <a:pt x="15697" y="10747"/>
                  </a:lnTo>
                  <a:cubicBezTo>
                    <a:pt x="15635" y="10996"/>
                    <a:pt x="15412" y="11170"/>
                    <a:pt x="15156" y="11170"/>
                  </a:cubicBezTo>
                  <a:lnTo>
                    <a:pt x="13481" y="11170"/>
                  </a:lnTo>
                  <a:lnTo>
                    <a:pt x="13481" y="19065"/>
                  </a:lnTo>
                  <a:lnTo>
                    <a:pt x="16272" y="19065"/>
                  </a:lnTo>
                  <a:cubicBezTo>
                    <a:pt x="17813" y="19065"/>
                    <a:pt x="19066" y="17810"/>
                    <a:pt x="19066" y="16271"/>
                  </a:cubicBezTo>
                  <a:lnTo>
                    <a:pt x="19066" y="2793"/>
                  </a:lnTo>
                  <a:cubicBezTo>
                    <a:pt x="19066" y="1253"/>
                    <a:pt x="17813" y="0"/>
                    <a:pt x="162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329" name="Google Shape;1329;p55"/>
          <p:cNvGrpSpPr/>
          <p:nvPr/>
        </p:nvGrpSpPr>
        <p:grpSpPr>
          <a:xfrm>
            <a:off x="5837586" y="4091317"/>
            <a:ext cx="516855" cy="516881"/>
            <a:chOff x="864491" y="1723250"/>
            <a:chExt cx="397866" cy="397887"/>
          </a:xfrm>
        </p:grpSpPr>
        <p:sp>
          <p:nvSpPr>
            <p:cNvPr id="1330" name="Google Shape;1330;p55"/>
            <p:cNvSpPr/>
            <p:nvPr/>
          </p:nvSpPr>
          <p:spPr>
            <a:xfrm>
              <a:off x="935197" y="1793977"/>
              <a:ext cx="256451" cy="256430"/>
            </a:xfrm>
            <a:custGeom>
              <a:avLst/>
              <a:gdLst/>
              <a:ahLst/>
              <a:cxnLst/>
              <a:rect l="l" t="t" r="r" b="b"/>
              <a:pathLst>
                <a:path w="12288" h="12287" extrusionOk="0">
                  <a:moveTo>
                    <a:pt x="10053" y="1117"/>
                  </a:moveTo>
                  <a:cubicBezTo>
                    <a:pt x="10669" y="1117"/>
                    <a:pt x="11171" y="1617"/>
                    <a:pt x="11171" y="2233"/>
                  </a:cubicBezTo>
                  <a:cubicBezTo>
                    <a:pt x="11170" y="2850"/>
                    <a:pt x="10669" y="3351"/>
                    <a:pt x="10053" y="3351"/>
                  </a:cubicBezTo>
                  <a:cubicBezTo>
                    <a:pt x="9438" y="3351"/>
                    <a:pt x="8937" y="2850"/>
                    <a:pt x="8937" y="2233"/>
                  </a:cubicBezTo>
                  <a:cubicBezTo>
                    <a:pt x="8937" y="1617"/>
                    <a:pt x="9438" y="1117"/>
                    <a:pt x="10053" y="1117"/>
                  </a:cubicBezTo>
                  <a:close/>
                  <a:moveTo>
                    <a:pt x="6144" y="2233"/>
                  </a:moveTo>
                  <a:cubicBezTo>
                    <a:pt x="8300" y="2233"/>
                    <a:pt x="10053" y="3988"/>
                    <a:pt x="10053" y="6144"/>
                  </a:cubicBezTo>
                  <a:cubicBezTo>
                    <a:pt x="10053" y="8299"/>
                    <a:pt x="8300" y="10054"/>
                    <a:pt x="6144" y="10054"/>
                  </a:cubicBezTo>
                  <a:cubicBezTo>
                    <a:pt x="3989" y="10054"/>
                    <a:pt x="2234" y="8299"/>
                    <a:pt x="2234" y="6144"/>
                  </a:cubicBezTo>
                  <a:cubicBezTo>
                    <a:pt x="2234" y="3988"/>
                    <a:pt x="3987" y="2233"/>
                    <a:pt x="6144" y="2233"/>
                  </a:cubicBezTo>
                  <a:close/>
                  <a:moveTo>
                    <a:pt x="1675" y="1"/>
                  </a:moveTo>
                  <a:cubicBezTo>
                    <a:pt x="752" y="1"/>
                    <a:pt x="0" y="751"/>
                    <a:pt x="0" y="1676"/>
                  </a:cubicBezTo>
                  <a:lnTo>
                    <a:pt x="0" y="10611"/>
                  </a:lnTo>
                  <a:cubicBezTo>
                    <a:pt x="0" y="11536"/>
                    <a:pt x="752" y="12286"/>
                    <a:pt x="1675" y="12286"/>
                  </a:cubicBezTo>
                  <a:lnTo>
                    <a:pt x="10612" y="12286"/>
                  </a:lnTo>
                  <a:cubicBezTo>
                    <a:pt x="11536" y="12286"/>
                    <a:pt x="12288" y="11536"/>
                    <a:pt x="12288" y="10611"/>
                  </a:cubicBezTo>
                  <a:lnTo>
                    <a:pt x="12288" y="1676"/>
                  </a:lnTo>
                  <a:cubicBezTo>
                    <a:pt x="12288" y="752"/>
                    <a:pt x="11536" y="1"/>
                    <a:pt x="106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31" name="Google Shape;1331;p55"/>
            <p:cNvSpPr/>
            <p:nvPr/>
          </p:nvSpPr>
          <p:spPr>
            <a:xfrm>
              <a:off x="1005109" y="1863910"/>
              <a:ext cx="116622" cy="116559"/>
            </a:xfrm>
            <a:custGeom>
              <a:avLst/>
              <a:gdLst/>
              <a:ahLst/>
              <a:cxnLst/>
              <a:rect l="l" t="t" r="r" b="b"/>
              <a:pathLst>
                <a:path w="5588" h="5585" extrusionOk="0">
                  <a:moveTo>
                    <a:pt x="2794" y="0"/>
                  </a:moveTo>
                  <a:cubicBezTo>
                    <a:pt x="1255" y="0"/>
                    <a:pt x="1" y="1252"/>
                    <a:pt x="1" y="2793"/>
                  </a:cubicBezTo>
                  <a:cubicBezTo>
                    <a:pt x="1" y="4332"/>
                    <a:pt x="1255" y="5585"/>
                    <a:pt x="2794" y="5585"/>
                  </a:cubicBezTo>
                  <a:cubicBezTo>
                    <a:pt x="4333" y="5585"/>
                    <a:pt x="5587" y="4332"/>
                    <a:pt x="5587" y="2793"/>
                  </a:cubicBezTo>
                  <a:cubicBezTo>
                    <a:pt x="5587" y="1252"/>
                    <a:pt x="4333" y="0"/>
                    <a:pt x="27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32" name="Google Shape;1332;p55"/>
            <p:cNvSpPr/>
            <p:nvPr/>
          </p:nvSpPr>
          <p:spPr>
            <a:xfrm>
              <a:off x="864491" y="1723250"/>
              <a:ext cx="397866" cy="397887"/>
            </a:xfrm>
            <a:custGeom>
              <a:avLst/>
              <a:gdLst/>
              <a:ahLst/>
              <a:cxnLst/>
              <a:rect l="l" t="t" r="r" b="b"/>
              <a:pathLst>
                <a:path w="19064" h="19065" extrusionOk="0">
                  <a:moveTo>
                    <a:pt x="14000" y="2271"/>
                  </a:moveTo>
                  <a:cubicBezTo>
                    <a:pt x="15539" y="2271"/>
                    <a:pt x="16794" y="3524"/>
                    <a:pt x="16794" y="5065"/>
                  </a:cubicBezTo>
                  <a:lnTo>
                    <a:pt x="16794" y="14000"/>
                  </a:lnTo>
                  <a:cubicBezTo>
                    <a:pt x="16794" y="15541"/>
                    <a:pt x="15539" y="16793"/>
                    <a:pt x="14000" y="16793"/>
                  </a:cubicBezTo>
                  <a:lnTo>
                    <a:pt x="5063" y="16793"/>
                  </a:lnTo>
                  <a:cubicBezTo>
                    <a:pt x="3524" y="16793"/>
                    <a:pt x="2272" y="15541"/>
                    <a:pt x="2272" y="14000"/>
                  </a:cubicBezTo>
                  <a:lnTo>
                    <a:pt x="2272" y="5065"/>
                  </a:lnTo>
                  <a:cubicBezTo>
                    <a:pt x="2272" y="3524"/>
                    <a:pt x="3524" y="2271"/>
                    <a:pt x="5063" y="2271"/>
                  </a:cubicBezTo>
                  <a:close/>
                  <a:moveTo>
                    <a:pt x="2829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29" y="19065"/>
                  </a:cubicBezTo>
                  <a:lnTo>
                    <a:pt x="16235" y="19065"/>
                  </a:lnTo>
                  <a:cubicBezTo>
                    <a:pt x="17774" y="19065"/>
                    <a:pt x="19063" y="17775"/>
                    <a:pt x="19063" y="16234"/>
                  </a:cubicBezTo>
                  <a:lnTo>
                    <a:pt x="19063" y="2831"/>
                  </a:lnTo>
                  <a:cubicBezTo>
                    <a:pt x="19063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ABBD89DE-132B-7173-8B37-8DFAA5BE1C38}"/>
              </a:ext>
            </a:extLst>
          </p:cNvPr>
          <p:cNvSpPr/>
          <p:nvPr/>
        </p:nvSpPr>
        <p:spPr>
          <a:xfrm>
            <a:off x="3751943" y="4855029"/>
            <a:ext cx="4898571" cy="1312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36C76C1-9FF7-73B6-7B88-F9413CEADA88}"/>
              </a:ext>
            </a:extLst>
          </p:cNvPr>
          <p:cNvSpPr/>
          <p:nvPr/>
        </p:nvSpPr>
        <p:spPr>
          <a:xfrm>
            <a:off x="3889829" y="3744686"/>
            <a:ext cx="4557485" cy="21190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9" name="Google Shape;1319;p55"/>
          <p:cNvSpPr txBox="1">
            <a:spLocks noGrp="1"/>
          </p:cNvSpPr>
          <p:nvPr>
            <p:ph type="title"/>
          </p:nvPr>
        </p:nvSpPr>
        <p:spPr>
          <a:xfrm>
            <a:off x="880158" y="592998"/>
            <a:ext cx="7806641" cy="966593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8800"/>
              <a:t>THANKS !!!</a:t>
            </a:r>
            <a:br>
              <a:rPr lang="en" sz="8800"/>
            </a:br>
            <a:endParaRPr sz="8800"/>
          </a:p>
        </p:txBody>
      </p:sp>
      <p:pic>
        <p:nvPicPr>
          <p:cNvPr id="18434" name="Picture 2" descr="Team by Natali Astrowska on Dribbble">
            <a:extLst>
              <a:ext uri="{FF2B5EF4-FFF2-40B4-BE49-F238E27FC236}">
                <a16:creationId xmlns:a16="http://schemas.microsoft.com/office/drawing/2014/main" id="{DD08AD69-0101-21BE-B014-7988E31F78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5714" y="2598059"/>
            <a:ext cx="6212113" cy="465908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500">
        <p15:prstTrans prst="curtains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8" name="Group 417">
            <a:extLst>
              <a:ext uri="{FF2B5EF4-FFF2-40B4-BE49-F238E27FC236}">
                <a16:creationId xmlns:a16="http://schemas.microsoft.com/office/drawing/2014/main" id="{174F5CCD-CD1A-606C-C22F-BA942C01B44F}"/>
              </a:ext>
            </a:extLst>
          </p:cNvPr>
          <p:cNvGrpSpPr/>
          <p:nvPr/>
        </p:nvGrpSpPr>
        <p:grpSpPr>
          <a:xfrm>
            <a:off x="1221839" y="9300477"/>
            <a:ext cx="4789284" cy="822960"/>
            <a:chOff x="1221839" y="2911154"/>
            <a:chExt cx="4789284" cy="822960"/>
          </a:xfrm>
        </p:grpSpPr>
        <p:sp>
          <p:nvSpPr>
            <p:cNvPr id="419" name="Rectangle: Rounded Corners 418">
              <a:extLst>
                <a:ext uri="{FF2B5EF4-FFF2-40B4-BE49-F238E27FC236}">
                  <a16:creationId xmlns:a16="http://schemas.microsoft.com/office/drawing/2014/main" id="{42E98B1A-1987-3DE4-874D-4A49BF494FAB}"/>
                </a:ext>
              </a:extLst>
            </p:cNvPr>
            <p:cNvSpPr/>
            <p:nvPr/>
          </p:nvSpPr>
          <p:spPr>
            <a:xfrm>
              <a:off x="1221839" y="2911154"/>
              <a:ext cx="4489532" cy="82296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2">
                  <a:lumMod val="75000"/>
                </a:schemeClr>
              </a:solidFill>
              <a:prstDash val="sysDot"/>
            </a:ln>
            <a:effectLst>
              <a:glow rad="1016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0" name="TextBox 419">
              <a:extLst>
                <a:ext uri="{FF2B5EF4-FFF2-40B4-BE49-F238E27FC236}">
                  <a16:creationId xmlns:a16="http://schemas.microsoft.com/office/drawing/2014/main" id="{35AF8F90-82F5-66EB-C7AA-F3A376A7ADE6}"/>
                </a:ext>
              </a:extLst>
            </p:cNvPr>
            <p:cNvSpPr txBox="1"/>
            <p:nvPr/>
          </p:nvSpPr>
          <p:spPr>
            <a:xfrm>
              <a:off x="1886857" y="3084212"/>
              <a:ext cx="412426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>
                  <a:solidFill>
                    <a:schemeClr val="tx2">
                      <a:lumMod val="75000"/>
                    </a:schemeClr>
                  </a:solidFill>
                  <a:latin typeface="#9Slide03 AmpleSoft Bold" panose="02000000000000000000" pitchFamily="2" charset="0"/>
                </a:rPr>
                <a:t>ĐỖ CÔNG BAN</a:t>
              </a:r>
            </a:p>
          </p:txBody>
        </p:sp>
      </p:grpSp>
      <p:grpSp>
        <p:nvGrpSpPr>
          <p:cNvPr id="421" name="Group 420">
            <a:extLst>
              <a:ext uri="{FF2B5EF4-FFF2-40B4-BE49-F238E27FC236}">
                <a16:creationId xmlns:a16="http://schemas.microsoft.com/office/drawing/2014/main" id="{D5070F56-D6F4-18E8-F285-C9AC30C333BC}"/>
              </a:ext>
            </a:extLst>
          </p:cNvPr>
          <p:cNvGrpSpPr/>
          <p:nvPr/>
        </p:nvGrpSpPr>
        <p:grpSpPr>
          <a:xfrm>
            <a:off x="1221839" y="12064791"/>
            <a:ext cx="4789284" cy="822960"/>
            <a:chOff x="1221839" y="4348878"/>
            <a:chExt cx="4789284" cy="822960"/>
          </a:xfrm>
        </p:grpSpPr>
        <p:sp>
          <p:nvSpPr>
            <p:cNvPr id="422" name="Rectangle: Rounded Corners 421">
              <a:extLst>
                <a:ext uri="{FF2B5EF4-FFF2-40B4-BE49-F238E27FC236}">
                  <a16:creationId xmlns:a16="http://schemas.microsoft.com/office/drawing/2014/main" id="{8FE3CED7-5E80-2A28-F44B-55F9334FC431}"/>
                </a:ext>
              </a:extLst>
            </p:cNvPr>
            <p:cNvSpPr/>
            <p:nvPr/>
          </p:nvSpPr>
          <p:spPr>
            <a:xfrm>
              <a:off x="1221839" y="4348878"/>
              <a:ext cx="4489532" cy="82296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2">
                  <a:lumMod val="75000"/>
                </a:schemeClr>
              </a:solidFill>
              <a:prstDash val="sysDot"/>
            </a:ln>
            <a:effectLst>
              <a:glow rad="1016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3" name="TextBox 422">
              <a:extLst>
                <a:ext uri="{FF2B5EF4-FFF2-40B4-BE49-F238E27FC236}">
                  <a16:creationId xmlns:a16="http://schemas.microsoft.com/office/drawing/2014/main" id="{82CFA75E-B718-0831-4500-52CDECBB4EBF}"/>
                </a:ext>
              </a:extLst>
            </p:cNvPr>
            <p:cNvSpPr txBox="1"/>
            <p:nvPr/>
          </p:nvSpPr>
          <p:spPr>
            <a:xfrm>
              <a:off x="1886857" y="4508584"/>
              <a:ext cx="412426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>
                  <a:solidFill>
                    <a:schemeClr val="tx2">
                      <a:lumMod val="75000"/>
                    </a:schemeClr>
                  </a:solidFill>
                  <a:latin typeface="#9Slide03 AmpleSoft Bold" panose="02000000000000000000" pitchFamily="2" charset="0"/>
                </a:rPr>
                <a:t>QUÁCH HOÀNG ANH</a:t>
              </a:r>
            </a:p>
          </p:txBody>
        </p:sp>
      </p:grpSp>
      <p:grpSp>
        <p:nvGrpSpPr>
          <p:cNvPr id="424" name="Group 423">
            <a:extLst>
              <a:ext uri="{FF2B5EF4-FFF2-40B4-BE49-F238E27FC236}">
                <a16:creationId xmlns:a16="http://schemas.microsoft.com/office/drawing/2014/main" id="{3554A424-101B-9C5D-2AAB-BBC85BC2DDAB}"/>
              </a:ext>
            </a:extLst>
          </p:cNvPr>
          <p:cNvGrpSpPr/>
          <p:nvPr/>
        </p:nvGrpSpPr>
        <p:grpSpPr>
          <a:xfrm>
            <a:off x="6618275" y="7486948"/>
            <a:ext cx="4913398" cy="822960"/>
            <a:chOff x="6618275" y="1519150"/>
            <a:chExt cx="4913398" cy="822960"/>
          </a:xfrm>
        </p:grpSpPr>
        <p:sp>
          <p:nvSpPr>
            <p:cNvPr id="425" name="Rectangle: Rounded Corners 424">
              <a:extLst>
                <a:ext uri="{FF2B5EF4-FFF2-40B4-BE49-F238E27FC236}">
                  <a16:creationId xmlns:a16="http://schemas.microsoft.com/office/drawing/2014/main" id="{54B88BAF-F88E-E1AB-5667-47944A890C4F}"/>
                </a:ext>
              </a:extLst>
            </p:cNvPr>
            <p:cNvSpPr/>
            <p:nvPr/>
          </p:nvSpPr>
          <p:spPr>
            <a:xfrm>
              <a:off x="6618275" y="1519150"/>
              <a:ext cx="4489532" cy="82296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2">
                  <a:lumMod val="75000"/>
                </a:schemeClr>
              </a:solidFill>
              <a:prstDash val="sysDot"/>
            </a:ln>
            <a:effectLst>
              <a:glow rad="1016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6" name="TextBox 425">
              <a:extLst>
                <a:ext uri="{FF2B5EF4-FFF2-40B4-BE49-F238E27FC236}">
                  <a16:creationId xmlns:a16="http://schemas.microsoft.com/office/drawing/2014/main" id="{24DB6234-9031-F686-D009-B59EC0B49902}"/>
                </a:ext>
              </a:extLst>
            </p:cNvPr>
            <p:cNvSpPr txBox="1"/>
            <p:nvPr/>
          </p:nvSpPr>
          <p:spPr>
            <a:xfrm>
              <a:off x="7407407" y="1674153"/>
              <a:ext cx="412426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>
                  <a:solidFill>
                    <a:schemeClr val="tx2">
                      <a:lumMod val="75000"/>
                    </a:schemeClr>
                  </a:solidFill>
                  <a:latin typeface="#9Slide03 AmpleSoft Bold" panose="02000000000000000000" pitchFamily="2" charset="0"/>
                </a:rPr>
                <a:t>NGUYỄN NGỌC MINH</a:t>
              </a:r>
            </a:p>
          </p:txBody>
        </p:sp>
      </p:grpSp>
      <p:grpSp>
        <p:nvGrpSpPr>
          <p:cNvPr id="427" name="Group 426">
            <a:extLst>
              <a:ext uri="{FF2B5EF4-FFF2-40B4-BE49-F238E27FC236}">
                <a16:creationId xmlns:a16="http://schemas.microsoft.com/office/drawing/2014/main" id="{7AE05913-110C-DB76-A643-E9FD519107F5}"/>
              </a:ext>
            </a:extLst>
          </p:cNvPr>
          <p:cNvGrpSpPr/>
          <p:nvPr/>
        </p:nvGrpSpPr>
        <p:grpSpPr>
          <a:xfrm>
            <a:off x="6618275" y="9300477"/>
            <a:ext cx="4912412" cy="822960"/>
            <a:chOff x="6618275" y="2911154"/>
            <a:chExt cx="4912412" cy="822960"/>
          </a:xfrm>
        </p:grpSpPr>
        <p:sp>
          <p:nvSpPr>
            <p:cNvPr id="428" name="Rectangle: Rounded Corners 427">
              <a:extLst>
                <a:ext uri="{FF2B5EF4-FFF2-40B4-BE49-F238E27FC236}">
                  <a16:creationId xmlns:a16="http://schemas.microsoft.com/office/drawing/2014/main" id="{EA92D877-98BB-DCB8-7E07-24B1BB141501}"/>
                </a:ext>
              </a:extLst>
            </p:cNvPr>
            <p:cNvSpPr/>
            <p:nvPr/>
          </p:nvSpPr>
          <p:spPr>
            <a:xfrm>
              <a:off x="6618275" y="2911154"/>
              <a:ext cx="4489532" cy="82296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2">
                  <a:lumMod val="75000"/>
                </a:schemeClr>
              </a:solidFill>
              <a:prstDash val="sysDot"/>
            </a:ln>
            <a:effectLst>
              <a:glow rad="1016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9" name="TextBox 428">
              <a:extLst>
                <a:ext uri="{FF2B5EF4-FFF2-40B4-BE49-F238E27FC236}">
                  <a16:creationId xmlns:a16="http://schemas.microsoft.com/office/drawing/2014/main" id="{96F3A961-9182-F8B9-8F95-421A84A58994}"/>
                </a:ext>
              </a:extLst>
            </p:cNvPr>
            <p:cNvSpPr txBox="1"/>
            <p:nvPr/>
          </p:nvSpPr>
          <p:spPr>
            <a:xfrm>
              <a:off x="7406421" y="3084212"/>
              <a:ext cx="412426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>
                  <a:solidFill>
                    <a:schemeClr val="tx2">
                      <a:lumMod val="75000"/>
                    </a:schemeClr>
                  </a:solidFill>
                  <a:latin typeface="#9Slide03 AmpleSoft Bold" panose="02000000000000000000" pitchFamily="2" charset="0"/>
                </a:rPr>
                <a:t>NGUYỄN VĂN THÁI</a:t>
              </a:r>
            </a:p>
          </p:txBody>
        </p:sp>
      </p:grpSp>
      <p:grpSp>
        <p:nvGrpSpPr>
          <p:cNvPr id="430" name="Group 429">
            <a:extLst>
              <a:ext uri="{FF2B5EF4-FFF2-40B4-BE49-F238E27FC236}">
                <a16:creationId xmlns:a16="http://schemas.microsoft.com/office/drawing/2014/main" id="{C90B893A-57BA-32A7-2F1D-B9B3A1CC433A}"/>
              </a:ext>
            </a:extLst>
          </p:cNvPr>
          <p:cNvGrpSpPr/>
          <p:nvPr/>
        </p:nvGrpSpPr>
        <p:grpSpPr>
          <a:xfrm>
            <a:off x="6618275" y="12064791"/>
            <a:ext cx="4911839" cy="822960"/>
            <a:chOff x="6618275" y="4348878"/>
            <a:chExt cx="4911839" cy="822960"/>
          </a:xfrm>
        </p:grpSpPr>
        <p:sp>
          <p:nvSpPr>
            <p:cNvPr id="431" name="Rectangle: Rounded Corners 430">
              <a:extLst>
                <a:ext uri="{FF2B5EF4-FFF2-40B4-BE49-F238E27FC236}">
                  <a16:creationId xmlns:a16="http://schemas.microsoft.com/office/drawing/2014/main" id="{66CD7D5E-A55A-938E-15C8-8F4421E8E97B}"/>
                </a:ext>
              </a:extLst>
            </p:cNvPr>
            <p:cNvSpPr/>
            <p:nvPr/>
          </p:nvSpPr>
          <p:spPr>
            <a:xfrm>
              <a:off x="6618275" y="4348878"/>
              <a:ext cx="4489532" cy="82296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2">
                  <a:lumMod val="75000"/>
                </a:schemeClr>
              </a:solidFill>
              <a:prstDash val="sysDot"/>
            </a:ln>
            <a:effectLst>
              <a:glow rad="1016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2" name="TextBox 431">
              <a:extLst>
                <a:ext uri="{FF2B5EF4-FFF2-40B4-BE49-F238E27FC236}">
                  <a16:creationId xmlns:a16="http://schemas.microsoft.com/office/drawing/2014/main" id="{69FAC5EE-ECEB-F322-29CC-12760897A263}"/>
                </a:ext>
              </a:extLst>
            </p:cNvPr>
            <p:cNvSpPr txBox="1"/>
            <p:nvPr/>
          </p:nvSpPr>
          <p:spPr>
            <a:xfrm>
              <a:off x="7405848" y="4508584"/>
              <a:ext cx="412426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>
                  <a:solidFill>
                    <a:schemeClr val="tx2">
                      <a:lumMod val="75000"/>
                    </a:schemeClr>
                  </a:solidFill>
                  <a:latin typeface="#9Slide03 AmpleSoft Bold" panose="02000000000000000000" pitchFamily="2" charset="0"/>
                </a:rPr>
                <a:t>NGUYỄN TIẾN HẢI</a:t>
              </a:r>
            </a:p>
          </p:txBody>
        </p:sp>
      </p:grpSp>
      <p:grpSp>
        <p:nvGrpSpPr>
          <p:cNvPr id="433" name="Group 432">
            <a:extLst>
              <a:ext uri="{FF2B5EF4-FFF2-40B4-BE49-F238E27FC236}">
                <a16:creationId xmlns:a16="http://schemas.microsoft.com/office/drawing/2014/main" id="{56904AF7-F941-E5BC-1883-D85352FB0CAE}"/>
              </a:ext>
            </a:extLst>
          </p:cNvPr>
          <p:cNvGrpSpPr/>
          <p:nvPr/>
        </p:nvGrpSpPr>
        <p:grpSpPr>
          <a:xfrm>
            <a:off x="1221839" y="7486948"/>
            <a:ext cx="4789284" cy="822960"/>
            <a:chOff x="1221839" y="1519150"/>
            <a:chExt cx="4789284" cy="822960"/>
          </a:xfrm>
        </p:grpSpPr>
        <p:sp>
          <p:nvSpPr>
            <p:cNvPr id="434" name="Rectangle: Rounded Corners 433">
              <a:extLst>
                <a:ext uri="{FF2B5EF4-FFF2-40B4-BE49-F238E27FC236}">
                  <a16:creationId xmlns:a16="http://schemas.microsoft.com/office/drawing/2014/main" id="{8D2668CA-3625-ADD4-DC29-F3887236C925}"/>
                </a:ext>
              </a:extLst>
            </p:cNvPr>
            <p:cNvSpPr/>
            <p:nvPr/>
          </p:nvSpPr>
          <p:spPr>
            <a:xfrm>
              <a:off x="1221839" y="1519150"/>
              <a:ext cx="4489532" cy="82296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2">
                  <a:lumMod val="75000"/>
                </a:schemeClr>
              </a:solidFill>
              <a:prstDash val="sysDot"/>
            </a:ln>
            <a:effectLst>
              <a:glow rad="1016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5" name="TextBox 434">
              <a:extLst>
                <a:ext uri="{FF2B5EF4-FFF2-40B4-BE49-F238E27FC236}">
                  <a16:creationId xmlns:a16="http://schemas.microsoft.com/office/drawing/2014/main" id="{7138E942-14FE-CF05-4BC0-7DC81B9F9BBF}"/>
                </a:ext>
              </a:extLst>
            </p:cNvPr>
            <p:cNvSpPr txBox="1"/>
            <p:nvPr/>
          </p:nvSpPr>
          <p:spPr>
            <a:xfrm>
              <a:off x="1886857" y="1674153"/>
              <a:ext cx="412426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>
                  <a:solidFill>
                    <a:schemeClr val="tx2">
                      <a:lumMod val="75000"/>
                    </a:schemeClr>
                  </a:solidFill>
                  <a:latin typeface="#9Slide03 AmpleSoft Bold" panose="02000000000000000000" pitchFamily="2" charset="0"/>
                </a:rPr>
                <a:t>HOÀNG MINH KHÁNH</a:t>
              </a:r>
            </a:p>
          </p:txBody>
        </p:sp>
      </p:grpSp>
      <p:pic>
        <p:nvPicPr>
          <p:cNvPr id="436" name="Picture 10">
            <a:extLst>
              <a:ext uri="{FF2B5EF4-FFF2-40B4-BE49-F238E27FC236}">
                <a16:creationId xmlns:a16="http://schemas.microsoft.com/office/drawing/2014/main" id="{8D4A6A9E-49D9-6987-BDCB-405262CED4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2042027"/>
            <a:ext cx="822960" cy="822960"/>
          </a:xfrm>
          <a:prstGeom prst="ellipse">
            <a:avLst/>
          </a:prstGeom>
          <a:noFill/>
          <a:ln w="57150">
            <a:solidFill>
              <a:schemeClr val="tx2">
                <a:lumMod val="60000"/>
                <a:lumOff val="4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7" name="Picture 12">
            <a:extLst>
              <a:ext uri="{FF2B5EF4-FFF2-40B4-BE49-F238E27FC236}">
                <a16:creationId xmlns:a16="http://schemas.microsoft.com/office/drawing/2014/main" id="{A7BFB2E5-8976-DFBA-7973-12331AF6A2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9292991"/>
            <a:ext cx="822960" cy="822960"/>
          </a:xfrm>
          <a:prstGeom prst="ellipse">
            <a:avLst/>
          </a:prstGeom>
          <a:noFill/>
          <a:ln w="57150">
            <a:solidFill>
              <a:schemeClr val="tx2">
                <a:lumMod val="60000"/>
                <a:lumOff val="4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8" name="Picture 2">
            <a:extLst>
              <a:ext uri="{FF2B5EF4-FFF2-40B4-BE49-F238E27FC236}">
                <a16:creationId xmlns:a16="http://schemas.microsoft.com/office/drawing/2014/main" id="{8F3CC5CD-807E-4F58-DE86-157F2EAF47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48" y="9270309"/>
            <a:ext cx="822960" cy="822960"/>
          </a:xfrm>
          <a:prstGeom prst="ellipse">
            <a:avLst/>
          </a:prstGeom>
          <a:noFill/>
          <a:ln w="57150">
            <a:solidFill>
              <a:schemeClr val="tx2">
                <a:lumMod val="60000"/>
                <a:lumOff val="4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9" name="Picture 4">
            <a:extLst>
              <a:ext uri="{FF2B5EF4-FFF2-40B4-BE49-F238E27FC236}">
                <a16:creationId xmlns:a16="http://schemas.microsoft.com/office/drawing/2014/main" id="{D5499295-95FB-444F-EB69-2D45C7EE0F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48" y="12034792"/>
            <a:ext cx="822960" cy="822960"/>
          </a:xfrm>
          <a:prstGeom prst="ellipse">
            <a:avLst/>
          </a:prstGeom>
          <a:noFill/>
          <a:ln w="57150">
            <a:solidFill>
              <a:schemeClr val="tx2">
                <a:lumMod val="60000"/>
                <a:lumOff val="4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0" name="Picture 6" descr="Có thể là hình ảnh về một hoặc nhiều người, mọi người đang đứng và trong nhà">
            <a:extLst>
              <a:ext uri="{FF2B5EF4-FFF2-40B4-BE49-F238E27FC236}">
                <a16:creationId xmlns:a16="http://schemas.microsoft.com/office/drawing/2014/main" id="{D4747142-3FDD-028E-61B8-A29EE04B5D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63848" y="7458829"/>
            <a:ext cx="828096" cy="822960"/>
          </a:xfrm>
          <a:prstGeom prst="ellipse">
            <a:avLst/>
          </a:prstGeom>
          <a:noFill/>
          <a:ln w="57150">
            <a:solidFill>
              <a:schemeClr val="tx2">
                <a:lumMod val="60000"/>
                <a:lumOff val="4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1" name="Picture 8">
            <a:extLst>
              <a:ext uri="{FF2B5EF4-FFF2-40B4-BE49-F238E27FC236}">
                <a16:creationId xmlns:a16="http://schemas.microsoft.com/office/drawing/2014/main" id="{51B3C916-7745-AE92-D322-0E8E0D500A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7464028"/>
            <a:ext cx="822960" cy="822960"/>
          </a:xfrm>
          <a:prstGeom prst="ellipse">
            <a:avLst/>
          </a:prstGeom>
          <a:noFill/>
          <a:ln w="57150">
            <a:solidFill>
              <a:schemeClr val="tx2">
                <a:lumMod val="60000"/>
                <a:lumOff val="4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2" name="Rectangle: Rounded Corners 441">
            <a:extLst>
              <a:ext uri="{FF2B5EF4-FFF2-40B4-BE49-F238E27FC236}">
                <a16:creationId xmlns:a16="http://schemas.microsoft.com/office/drawing/2014/main" id="{19BB6DF4-7FF2-93AC-6BCE-FCB4D9EFDECA}"/>
              </a:ext>
            </a:extLst>
          </p:cNvPr>
          <p:cNvSpPr/>
          <p:nvPr/>
        </p:nvSpPr>
        <p:spPr>
          <a:xfrm>
            <a:off x="843189" y="17114976"/>
            <a:ext cx="2379436" cy="704850"/>
          </a:xfrm>
          <a:prstGeom prst="roundRect">
            <a:avLst>
              <a:gd name="adj" fmla="val 35586"/>
            </a:avLst>
          </a:prstGeom>
          <a:solidFill>
            <a:srgbClr val="0F766E"/>
          </a:solidFill>
          <a:ln w="571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>
                <a:latin typeface="#9Slide03 AmpleSoft Bold" panose="02000000000000000000" pitchFamily="2" charset="0"/>
              </a:rPr>
              <a:t>NHÓM 1</a:t>
            </a:r>
          </a:p>
        </p:txBody>
      </p:sp>
      <p:pic>
        <p:nvPicPr>
          <p:cNvPr id="456" name="Picture 455">
            <a:extLst>
              <a:ext uri="{FF2B5EF4-FFF2-40B4-BE49-F238E27FC236}">
                <a16:creationId xmlns:a16="http://schemas.microsoft.com/office/drawing/2014/main" id="{59FBF3BB-3DD3-71B1-3CD8-3383F5900B1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70560" y="429477"/>
            <a:ext cx="5943600" cy="5943600"/>
          </a:xfrm>
          <a:prstGeom prst="rect">
            <a:avLst/>
          </a:prstGeom>
        </p:spPr>
      </p:pic>
      <p:grpSp>
        <p:nvGrpSpPr>
          <p:cNvPr id="465" name="Group 464">
            <a:extLst>
              <a:ext uri="{FF2B5EF4-FFF2-40B4-BE49-F238E27FC236}">
                <a16:creationId xmlns:a16="http://schemas.microsoft.com/office/drawing/2014/main" id="{EB837376-CAC0-D562-F7C0-F8FE353FFC69}"/>
              </a:ext>
            </a:extLst>
          </p:cNvPr>
          <p:cNvGrpSpPr/>
          <p:nvPr/>
        </p:nvGrpSpPr>
        <p:grpSpPr>
          <a:xfrm>
            <a:off x="5167385" y="787689"/>
            <a:ext cx="6553220" cy="822960"/>
            <a:chOff x="5265040" y="1326466"/>
            <a:chExt cx="6553220" cy="822960"/>
          </a:xfrm>
        </p:grpSpPr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7C954A13-2AFF-B5AA-61A3-863D627235F7}"/>
                </a:ext>
              </a:extLst>
            </p:cNvPr>
            <p:cNvSpPr/>
            <p:nvPr/>
          </p:nvSpPr>
          <p:spPr>
            <a:xfrm>
              <a:off x="5874660" y="1394371"/>
              <a:ext cx="5943600" cy="73152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accent1">
                      <a:lumMod val="50000"/>
                    </a:schemeClr>
                  </a:solidFill>
                  <a:latin typeface="#9Slide03 AmpleSoft Bold" panose="02000000000000000000" pitchFamily="2" charset="0"/>
                </a:rPr>
                <a:t>GIỚI THI</a:t>
              </a:r>
              <a:r>
                <a:rPr lang="en-US" sz="2500" dirty="0">
                  <a:solidFill>
                    <a:schemeClr val="accent1">
                      <a:lumMod val="50000"/>
                    </a:schemeClr>
                  </a:solidFill>
                  <a:latin typeface="Bahnschrift Light SemiCondensed" panose="020B0502040204020203" pitchFamily="34" charset="0"/>
                </a:rPr>
                <a:t>Ệ</a:t>
              </a:r>
              <a:r>
                <a:rPr lang="en-US" sz="2800" dirty="0">
                  <a:solidFill>
                    <a:schemeClr val="accent1">
                      <a:lumMod val="50000"/>
                    </a:schemeClr>
                  </a:solidFill>
                  <a:latin typeface="#9Slide03 AmpleSoft Bold" panose="02000000000000000000" pitchFamily="2" charset="0"/>
                </a:rPr>
                <a:t>U ĐỀ TÀI</a:t>
              </a:r>
            </a:p>
          </p:txBody>
        </p:sp>
        <p:sp>
          <p:nvSpPr>
            <p:cNvPr id="457" name="Oval 456">
              <a:extLst>
                <a:ext uri="{FF2B5EF4-FFF2-40B4-BE49-F238E27FC236}">
                  <a16:creationId xmlns:a16="http://schemas.microsoft.com/office/drawing/2014/main" id="{9DFA3691-0333-7560-A005-2E70736636A7}"/>
                </a:ext>
              </a:extLst>
            </p:cNvPr>
            <p:cNvSpPr/>
            <p:nvPr/>
          </p:nvSpPr>
          <p:spPr>
            <a:xfrm>
              <a:off x="5265040" y="1326466"/>
              <a:ext cx="822960" cy="822960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800" b="1">
                  <a:solidFill>
                    <a:schemeClr val="tx2">
                      <a:lumMod val="75000"/>
                    </a:schemeClr>
                  </a:solidFill>
                  <a:latin typeface="#9Slide03 AmpleSoft Bold" panose="02000000000000000000" pitchFamily="2" charset="0"/>
                </a:rPr>
                <a:t>1</a:t>
              </a:r>
            </a:p>
          </p:txBody>
        </p:sp>
      </p:grpSp>
      <p:grpSp>
        <p:nvGrpSpPr>
          <p:cNvPr id="466" name="Group 465">
            <a:extLst>
              <a:ext uri="{FF2B5EF4-FFF2-40B4-BE49-F238E27FC236}">
                <a16:creationId xmlns:a16="http://schemas.microsoft.com/office/drawing/2014/main" id="{F22A873F-9FE4-0682-5675-96FEAE13D2E0}"/>
              </a:ext>
            </a:extLst>
          </p:cNvPr>
          <p:cNvGrpSpPr/>
          <p:nvPr/>
        </p:nvGrpSpPr>
        <p:grpSpPr>
          <a:xfrm>
            <a:off x="5175385" y="1835165"/>
            <a:ext cx="6545219" cy="822960"/>
            <a:chOff x="5273040" y="2373942"/>
            <a:chExt cx="6545219" cy="822960"/>
          </a:xfrm>
        </p:grpSpPr>
        <p:sp>
          <p:nvSpPr>
            <p:cNvPr id="448" name="Rectangle: Rounded Corners 447">
              <a:extLst>
                <a:ext uri="{FF2B5EF4-FFF2-40B4-BE49-F238E27FC236}">
                  <a16:creationId xmlns:a16="http://schemas.microsoft.com/office/drawing/2014/main" id="{3C500932-752C-B891-CEAD-2A186281C57A}"/>
                </a:ext>
              </a:extLst>
            </p:cNvPr>
            <p:cNvSpPr/>
            <p:nvPr/>
          </p:nvSpPr>
          <p:spPr>
            <a:xfrm>
              <a:off x="5874659" y="2435485"/>
              <a:ext cx="5943600" cy="73152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accent1">
                      <a:lumMod val="50000"/>
                    </a:schemeClr>
                  </a:solidFill>
                  <a:latin typeface="#9Slide03 AmpleSoft Bold" panose="02000000000000000000" pitchFamily="2" charset="0"/>
                </a:rPr>
                <a:t>CRAWL DỮ LI</a:t>
              </a:r>
              <a:r>
                <a:rPr lang="en-US" sz="2500" dirty="0">
                  <a:solidFill>
                    <a:schemeClr val="accent1">
                      <a:lumMod val="50000"/>
                    </a:schemeClr>
                  </a:solidFill>
                  <a:latin typeface="Bahnschrift Light SemiCondensed" panose="020B0502040204020203" pitchFamily="34" charset="0"/>
                </a:rPr>
                <a:t>Ệ</a:t>
              </a:r>
              <a:r>
                <a:rPr lang="en-US" sz="2800" dirty="0">
                  <a:solidFill>
                    <a:schemeClr val="accent1">
                      <a:lumMod val="50000"/>
                    </a:schemeClr>
                  </a:solidFill>
                  <a:latin typeface="#9Slide03 AmpleSoft Bold" panose="02000000000000000000" pitchFamily="2" charset="0"/>
                </a:rPr>
                <a:t>U, GỢI Ý VI</a:t>
              </a:r>
              <a:r>
                <a:rPr lang="en-US" sz="2500" dirty="0">
                  <a:solidFill>
                    <a:schemeClr val="accent1">
                      <a:lumMod val="50000"/>
                    </a:schemeClr>
                  </a:solidFill>
                  <a:latin typeface="Bahnschrift Light SemiCondensed" panose="020B0502040204020203" pitchFamily="34" charset="0"/>
                </a:rPr>
                <a:t>Ệ</a:t>
              </a:r>
              <a:r>
                <a:rPr lang="en-US" sz="2800" dirty="0">
                  <a:solidFill>
                    <a:schemeClr val="accent1">
                      <a:lumMod val="50000"/>
                    </a:schemeClr>
                  </a:solidFill>
                  <a:latin typeface="#9Slide03 AmpleSoft Bold" panose="02000000000000000000" pitchFamily="2" charset="0"/>
                </a:rPr>
                <a:t>C LÀM</a:t>
              </a:r>
            </a:p>
          </p:txBody>
        </p:sp>
        <p:sp>
          <p:nvSpPr>
            <p:cNvPr id="458" name="Oval 457">
              <a:extLst>
                <a:ext uri="{FF2B5EF4-FFF2-40B4-BE49-F238E27FC236}">
                  <a16:creationId xmlns:a16="http://schemas.microsoft.com/office/drawing/2014/main" id="{964CAEDA-40B4-37E6-AE1A-4AE1EDD894FD}"/>
                </a:ext>
              </a:extLst>
            </p:cNvPr>
            <p:cNvSpPr/>
            <p:nvPr/>
          </p:nvSpPr>
          <p:spPr>
            <a:xfrm>
              <a:off x="5273040" y="2373942"/>
              <a:ext cx="822960" cy="822960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800" b="1">
                  <a:solidFill>
                    <a:schemeClr val="tx2">
                      <a:lumMod val="75000"/>
                    </a:schemeClr>
                  </a:solidFill>
                  <a:latin typeface="#9Slide03 AmpleSoft Bold" panose="02000000000000000000" pitchFamily="2" charset="0"/>
                </a:rPr>
                <a:t>2</a:t>
              </a:r>
            </a:p>
          </p:txBody>
        </p:sp>
      </p:grpSp>
      <p:grpSp>
        <p:nvGrpSpPr>
          <p:cNvPr id="467" name="Group 466">
            <a:extLst>
              <a:ext uri="{FF2B5EF4-FFF2-40B4-BE49-F238E27FC236}">
                <a16:creationId xmlns:a16="http://schemas.microsoft.com/office/drawing/2014/main" id="{B7092974-BC14-0FBD-6AA1-330B2160AC18}"/>
              </a:ext>
            </a:extLst>
          </p:cNvPr>
          <p:cNvGrpSpPr/>
          <p:nvPr/>
        </p:nvGrpSpPr>
        <p:grpSpPr>
          <a:xfrm>
            <a:off x="5166642" y="2877766"/>
            <a:ext cx="6553961" cy="822960"/>
            <a:chOff x="5264297" y="3416543"/>
            <a:chExt cx="6553961" cy="822960"/>
          </a:xfrm>
        </p:grpSpPr>
        <p:sp>
          <p:nvSpPr>
            <p:cNvPr id="450" name="Rectangle: Rounded Corners 449">
              <a:extLst>
                <a:ext uri="{FF2B5EF4-FFF2-40B4-BE49-F238E27FC236}">
                  <a16:creationId xmlns:a16="http://schemas.microsoft.com/office/drawing/2014/main" id="{81CE73A2-B080-3F0B-7EA7-0DDB70984D51}"/>
                </a:ext>
              </a:extLst>
            </p:cNvPr>
            <p:cNvSpPr/>
            <p:nvPr/>
          </p:nvSpPr>
          <p:spPr>
            <a:xfrm>
              <a:off x="5874658" y="3472297"/>
              <a:ext cx="5943600" cy="73152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accent1">
                      <a:lumMod val="50000"/>
                    </a:schemeClr>
                  </a:solidFill>
                  <a:latin typeface="#9Slide03 AmpleSoft Bold" panose="02000000000000000000" pitchFamily="2" charset="0"/>
                </a:rPr>
                <a:t>THAO TÁC GIAO DI</a:t>
              </a:r>
              <a:r>
                <a:rPr lang="en-US" sz="2500" dirty="0">
                  <a:solidFill>
                    <a:schemeClr val="accent1">
                      <a:lumMod val="50000"/>
                    </a:schemeClr>
                  </a:solidFill>
                  <a:latin typeface="Bahnschrift Light SemiCondensed" panose="020B0502040204020203" pitchFamily="34" charset="0"/>
                </a:rPr>
                <a:t>Ệ</a:t>
              </a:r>
              <a:r>
                <a:rPr lang="en-US" sz="2800" dirty="0">
                  <a:solidFill>
                    <a:schemeClr val="accent1">
                      <a:lumMod val="50000"/>
                    </a:schemeClr>
                  </a:solidFill>
                  <a:latin typeface="#9Slide03 AmpleSoft Bold" panose="02000000000000000000" pitchFamily="2" charset="0"/>
                </a:rPr>
                <a:t>N NGƯỜI DÙNG</a:t>
              </a:r>
            </a:p>
          </p:txBody>
        </p:sp>
        <p:sp>
          <p:nvSpPr>
            <p:cNvPr id="462" name="Oval 461">
              <a:extLst>
                <a:ext uri="{FF2B5EF4-FFF2-40B4-BE49-F238E27FC236}">
                  <a16:creationId xmlns:a16="http://schemas.microsoft.com/office/drawing/2014/main" id="{B7DE1EEC-70E1-52C2-A936-EB2B3169FD53}"/>
                </a:ext>
              </a:extLst>
            </p:cNvPr>
            <p:cNvSpPr/>
            <p:nvPr/>
          </p:nvSpPr>
          <p:spPr>
            <a:xfrm>
              <a:off x="5264297" y="3416543"/>
              <a:ext cx="822960" cy="822960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800" b="1">
                  <a:solidFill>
                    <a:schemeClr val="tx2">
                      <a:lumMod val="75000"/>
                    </a:schemeClr>
                  </a:solidFill>
                  <a:latin typeface="#9Slide03 AmpleSoft Bold" panose="02000000000000000000" pitchFamily="2" charset="0"/>
                </a:rPr>
                <a:t>3</a:t>
              </a:r>
            </a:p>
          </p:txBody>
        </p:sp>
      </p:grpSp>
      <p:grpSp>
        <p:nvGrpSpPr>
          <p:cNvPr id="468" name="Group 467">
            <a:extLst>
              <a:ext uri="{FF2B5EF4-FFF2-40B4-BE49-F238E27FC236}">
                <a16:creationId xmlns:a16="http://schemas.microsoft.com/office/drawing/2014/main" id="{6540B93F-0231-07B2-BDC7-23550F3DC5AC}"/>
              </a:ext>
            </a:extLst>
          </p:cNvPr>
          <p:cNvGrpSpPr/>
          <p:nvPr/>
        </p:nvGrpSpPr>
        <p:grpSpPr>
          <a:xfrm>
            <a:off x="5172466" y="3934228"/>
            <a:ext cx="6548137" cy="822960"/>
            <a:chOff x="5270121" y="4473005"/>
            <a:chExt cx="6548137" cy="822960"/>
          </a:xfrm>
        </p:grpSpPr>
        <p:sp>
          <p:nvSpPr>
            <p:cNvPr id="452" name="Rectangle: Rounded Corners 451">
              <a:extLst>
                <a:ext uri="{FF2B5EF4-FFF2-40B4-BE49-F238E27FC236}">
                  <a16:creationId xmlns:a16="http://schemas.microsoft.com/office/drawing/2014/main" id="{7CF521A5-7F8C-9D16-7B50-AD1E8BFA0B56}"/>
                </a:ext>
              </a:extLst>
            </p:cNvPr>
            <p:cNvSpPr/>
            <p:nvPr/>
          </p:nvSpPr>
          <p:spPr>
            <a:xfrm>
              <a:off x="5874658" y="4512891"/>
              <a:ext cx="5943600" cy="73152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accent1">
                      <a:lumMod val="50000"/>
                    </a:schemeClr>
                  </a:solidFill>
                  <a:latin typeface="#9Slide03 AmpleSoft Bold" panose="02000000000000000000" pitchFamily="2" charset="0"/>
                </a:rPr>
                <a:t>ƯU, NHƯỢC ĐIỂM</a:t>
              </a:r>
            </a:p>
          </p:txBody>
        </p:sp>
        <p:sp>
          <p:nvSpPr>
            <p:cNvPr id="463" name="Oval 462">
              <a:extLst>
                <a:ext uri="{FF2B5EF4-FFF2-40B4-BE49-F238E27FC236}">
                  <a16:creationId xmlns:a16="http://schemas.microsoft.com/office/drawing/2014/main" id="{4C403560-D78A-627E-DB9C-B03B05E814EA}"/>
                </a:ext>
              </a:extLst>
            </p:cNvPr>
            <p:cNvSpPr/>
            <p:nvPr/>
          </p:nvSpPr>
          <p:spPr>
            <a:xfrm>
              <a:off x="5270121" y="4473005"/>
              <a:ext cx="822960" cy="822960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800" b="1">
                  <a:solidFill>
                    <a:schemeClr val="tx2">
                      <a:lumMod val="75000"/>
                    </a:schemeClr>
                  </a:solidFill>
                  <a:latin typeface="#9Slide03 AmpleSoft Bold" panose="02000000000000000000" pitchFamily="2" charset="0"/>
                </a:rPr>
                <a:t>4</a:t>
              </a:r>
            </a:p>
          </p:txBody>
        </p:sp>
      </p:grpSp>
      <p:grpSp>
        <p:nvGrpSpPr>
          <p:cNvPr id="469" name="Group 468">
            <a:extLst>
              <a:ext uri="{FF2B5EF4-FFF2-40B4-BE49-F238E27FC236}">
                <a16:creationId xmlns:a16="http://schemas.microsoft.com/office/drawing/2014/main" id="{A99EBAA4-7D13-3094-4592-67D1BF948740}"/>
              </a:ext>
            </a:extLst>
          </p:cNvPr>
          <p:cNvGrpSpPr/>
          <p:nvPr/>
        </p:nvGrpSpPr>
        <p:grpSpPr>
          <a:xfrm>
            <a:off x="5166642" y="4971850"/>
            <a:ext cx="6553961" cy="822960"/>
            <a:chOff x="5264297" y="5510627"/>
            <a:chExt cx="6553961" cy="822960"/>
          </a:xfrm>
        </p:grpSpPr>
        <p:sp>
          <p:nvSpPr>
            <p:cNvPr id="454" name="Rectangle: Rounded Corners 453">
              <a:extLst>
                <a:ext uri="{FF2B5EF4-FFF2-40B4-BE49-F238E27FC236}">
                  <a16:creationId xmlns:a16="http://schemas.microsoft.com/office/drawing/2014/main" id="{A7FBE436-9582-438A-F6E8-E19C0B840920}"/>
                </a:ext>
              </a:extLst>
            </p:cNvPr>
            <p:cNvSpPr/>
            <p:nvPr/>
          </p:nvSpPr>
          <p:spPr>
            <a:xfrm>
              <a:off x="5874658" y="5545438"/>
              <a:ext cx="5943600" cy="73152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accent1">
                      <a:lumMod val="50000"/>
                    </a:schemeClr>
                  </a:solidFill>
                  <a:latin typeface="#9Slide03 AmpleSoft Bold" panose="02000000000000000000" pitchFamily="2" charset="0"/>
                </a:rPr>
                <a:t>KHẮC PHỤC</a:t>
              </a:r>
            </a:p>
          </p:txBody>
        </p:sp>
        <p:sp>
          <p:nvSpPr>
            <p:cNvPr id="464" name="Oval 463">
              <a:extLst>
                <a:ext uri="{FF2B5EF4-FFF2-40B4-BE49-F238E27FC236}">
                  <a16:creationId xmlns:a16="http://schemas.microsoft.com/office/drawing/2014/main" id="{738BA1CD-FEAD-1F63-B83B-94A4B17A47DC}"/>
                </a:ext>
              </a:extLst>
            </p:cNvPr>
            <p:cNvSpPr/>
            <p:nvPr/>
          </p:nvSpPr>
          <p:spPr>
            <a:xfrm>
              <a:off x="5264297" y="5510627"/>
              <a:ext cx="822960" cy="822960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800" b="1">
                  <a:solidFill>
                    <a:schemeClr val="tx2">
                      <a:lumMod val="75000"/>
                    </a:schemeClr>
                  </a:solidFill>
                  <a:latin typeface="#9Slide03 AmpleSoft Bold" panose="02000000000000000000" pitchFamily="2" charset="0"/>
                </a:rPr>
                <a:t>5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4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4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4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4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7F49686-DDF1-CEAA-1330-675409A05C3F}"/>
              </a:ext>
            </a:extLst>
          </p:cNvPr>
          <p:cNvSpPr txBox="1"/>
          <p:nvPr/>
        </p:nvSpPr>
        <p:spPr>
          <a:xfrm>
            <a:off x="446428" y="1619994"/>
            <a:ext cx="11299144" cy="360368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sz="2800" dirty="0">
                <a:solidFill>
                  <a:schemeClr val="bg2">
                    <a:lumMod val="50000"/>
                  </a:schemeClr>
                </a:solidFill>
                <a:effectLst/>
                <a:latin typeface="#9Slide03 Montserrat" panose="00000500000000000000" pitchFamily="2" charset="0"/>
                <a:ea typeface="Times New Roman" panose="02020603050405020304" pitchFamily="18" charset="0"/>
              </a:rPr>
              <a:t>ĐỀ TÀI ĐƯỢC TẠO RA NHẰM GIẢI QUYẾT VẤN ĐỀ TÌM VI</a:t>
            </a:r>
            <a:r>
              <a:rPr lang="en-US" sz="2500" dirty="0">
                <a:solidFill>
                  <a:schemeClr val="bg2">
                    <a:lumMod val="50000"/>
                  </a:schemeClr>
                </a:solidFill>
                <a:effectLst/>
                <a:latin typeface="Bahnschrift SemiBold SemiConden" panose="020B0502040204020203" pitchFamily="34" charset="0"/>
                <a:ea typeface="Times New Roman" panose="02020603050405020304" pitchFamily="18" charset="0"/>
              </a:rPr>
              <a:t>Ệ</a:t>
            </a:r>
            <a:r>
              <a:rPr lang="en-US" sz="2800" dirty="0">
                <a:solidFill>
                  <a:schemeClr val="bg2">
                    <a:lumMod val="50000"/>
                  </a:schemeClr>
                </a:solidFill>
                <a:effectLst/>
                <a:latin typeface="#9Slide03 Montserrat" panose="00000500000000000000" pitchFamily="2" charset="0"/>
                <a:ea typeface="Times New Roman" panose="02020603050405020304" pitchFamily="18" charset="0"/>
              </a:rPr>
              <a:t>C CỦA SINH VIÊN MỚI RA TRƯỜNG HAY NHỮNG NGƯỜI MUỐN TÌM MỘT VI</a:t>
            </a:r>
            <a:r>
              <a:rPr lang="en-US" sz="2500" dirty="0">
                <a:solidFill>
                  <a:schemeClr val="bg2">
                    <a:lumMod val="50000"/>
                  </a:schemeClr>
                </a:solidFill>
                <a:effectLst/>
                <a:latin typeface="Bahnschrift SemiBold SemiConden" panose="020B0502040204020203" pitchFamily="34" charset="0"/>
                <a:ea typeface="Times New Roman" panose="02020603050405020304" pitchFamily="18" charset="0"/>
              </a:rPr>
              <a:t>Ệ</a:t>
            </a:r>
            <a:r>
              <a:rPr lang="en-US" sz="2800" dirty="0">
                <a:solidFill>
                  <a:schemeClr val="bg2">
                    <a:lumMod val="50000"/>
                  </a:schemeClr>
                </a:solidFill>
                <a:effectLst/>
                <a:latin typeface="#9Slide03 Montserrat" panose="00000500000000000000" pitchFamily="2" charset="0"/>
                <a:ea typeface="Times New Roman" panose="02020603050405020304" pitchFamily="18" charset="0"/>
              </a:rPr>
              <a:t>C MỚI PHÙ HỢP VỚI BẢN THÂN HƠN. CỤ THỂ TRONG ĐỀ TÀI NÀY SẼ PHÂN TÍCH VÀ GỢI Ý TRÊN CÁC TRANG TUYỂN DỤNG LỚN NHƯ ITVIEC, TOPCV, CAREERBUILDER</a:t>
            </a:r>
            <a:endParaRPr lang="en-US" sz="2800" dirty="0">
              <a:solidFill>
                <a:schemeClr val="bg2">
                  <a:lumMod val="50000"/>
                </a:schemeClr>
              </a:solidFill>
              <a:effectLst/>
              <a:latin typeface="#9Slide03 Montserrat" panose="00000500000000000000" pitchFamily="2" charset="0"/>
              <a:ea typeface="Calibri" panose="020F0502020204030204" pitchFamily="34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B13EAEB-E137-6A54-9EA1-E183B405F33B}"/>
              </a:ext>
            </a:extLst>
          </p:cNvPr>
          <p:cNvSpPr/>
          <p:nvPr/>
        </p:nvSpPr>
        <p:spPr>
          <a:xfrm>
            <a:off x="2813480" y="518858"/>
            <a:ext cx="6951956" cy="73152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2">
                    <a:lumMod val="75000"/>
                  </a:schemeClr>
                </a:solidFill>
                <a:latin typeface="#9Slide03 AmpleSoft Bold" panose="02000000000000000000" pitchFamily="2" charset="0"/>
              </a:rPr>
              <a:t>GIỚI THI</a:t>
            </a:r>
            <a:r>
              <a:rPr lang="en-US" sz="2500" dirty="0">
                <a:solidFill>
                  <a:schemeClr val="tx2">
                    <a:lumMod val="75000"/>
                  </a:schemeClr>
                </a:solidFill>
                <a:latin typeface="Bahnschrift Light SemiCondensed" panose="020B0502040204020203" pitchFamily="34" charset="0"/>
              </a:rPr>
              <a:t>Ệ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latin typeface="#9Slide03 AmpleSoft Bold" panose="02000000000000000000" pitchFamily="2" charset="0"/>
              </a:rPr>
              <a:t>U ĐỀ TÀI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E6D5081-6E65-3B0E-9CDD-C0853F86EA5B}"/>
              </a:ext>
            </a:extLst>
          </p:cNvPr>
          <p:cNvGrpSpPr/>
          <p:nvPr/>
        </p:nvGrpSpPr>
        <p:grpSpPr>
          <a:xfrm>
            <a:off x="10634804" y="5962292"/>
            <a:ext cx="1122798" cy="731520"/>
            <a:chOff x="9515474" y="648867"/>
            <a:chExt cx="914399" cy="742781"/>
          </a:xfrm>
          <a:solidFill>
            <a:schemeClr val="bg1"/>
          </a:solidFill>
        </p:grpSpPr>
        <p:sp>
          <p:nvSpPr>
            <p:cNvPr id="5" name="Arrow: Chevron 4">
              <a:extLst>
                <a:ext uri="{FF2B5EF4-FFF2-40B4-BE49-F238E27FC236}">
                  <a16:creationId xmlns:a16="http://schemas.microsoft.com/office/drawing/2014/main" id="{55BF8FA3-B087-33C7-36A3-A578F52E72BC}"/>
                </a:ext>
              </a:extLst>
            </p:cNvPr>
            <p:cNvSpPr/>
            <p:nvPr/>
          </p:nvSpPr>
          <p:spPr>
            <a:xfrm>
              <a:off x="9515474" y="660128"/>
              <a:ext cx="382247" cy="731520"/>
            </a:xfrm>
            <a:prstGeom prst="chevron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" name="Arrow: Chevron 5">
              <a:extLst>
                <a:ext uri="{FF2B5EF4-FFF2-40B4-BE49-F238E27FC236}">
                  <a16:creationId xmlns:a16="http://schemas.microsoft.com/office/drawing/2014/main" id="{C2B1ACCA-CBB3-EBAA-96AF-27C0D912F865}"/>
                </a:ext>
              </a:extLst>
            </p:cNvPr>
            <p:cNvSpPr/>
            <p:nvPr/>
          </p:nvSpPr>
          <p:spPr>
            <a:xfrm>
              <a:off x="9781550" y="648867"/>
              <a:ext cx="382247" cy="731520"/>
            </a:xfrm>
            <a:prstGeom prst="chevron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" name="Arrow: Chevron 6">
              <a:extLst>
                <a:ext uri="{FF2B5EF4-FFF2-40B4-BE49-F238E27FC236}">
                  <a16:creationId xmlns:a16="http://schemas.microsoft.com/office/drawing/2014/main" id="{576F806F-CE2F-3D8B-4C6C-FF459475DBBC}"/>
                </a:ext>
              </a:extLst>
            </p:cNvPr>
            <p:cNvSpPr/>
            <p:nvPr/>
          </p:nvSpPr>
          <p:spPr>
            <a:xfrm>
              <a:off x="10047626" y="648867"/>
              <a:ext cx="382247" cy="731520"/>
            </a:xfrm>
            <a:prstGeom prst="chevron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51250453"/>
      </p:ext>
    </p:extLst>
  </p:cSld>
  <p:clrMapOvr>
    <a:masterClrMapping/>
  </p:clrMapOvr>
  <p:transition spd="slow">
    <p:wipe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B48E777A-834B-66E0-D082-A257323ACD96}"/>
              </a:ext>
            </a:extLst>
          </p:cNvPr>
          <p:cNvSpPr/>
          <p:nvPr/>
        </p:nvSpPr>
        <p:spPr>
          <a:xfrm rot="1134848">
            <a:off x="-1063423" y="3446896"/>
            <a:ext cx="2971800" cy="169789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0F3EBC-900C-4508-2E3E-B64A1E98D00D}"/>
              </a:ext>
            </a:extLst>
          </p:cNvPr>
          <p:cNvSpPr txBox="1"/>
          <p:nvPr/>
        </p:nvSpPr>
        <p:spPr>
          <a:xfrm>
            <a:off x="3630848" y="420909"/>
            <a:ext cx="4554190" cy="101815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sz="4000" b="1" dirty="0">
                <a:solidFill>
                  <a:schemeClr val="bg2">
                    <a:lumMod val="50000"/>
                  </a:schemeClr>
                </a:solidFill>
                <a:latin typeface="#9Slide03 Montserrat" panose="00000500000000000000" pitchFamily="2" charset="0"/>
                <a:ea typeface="Calibri" panose="020F0502020204030204" pitchFamily="34" charset="0"/>
              </a:rPr>
              <a:t>CHỨC NĂNG CHÍNH</a:t>
            </a:r>
            <a:endParaRPr lang="en-US" sz="2800" dirty="0">
              <a:solidFill>
                <a:schemeClr val="bg2">
                  <a:lumMod val="50000"/>
                </a:schemeClr>
              </a:solidFill>
              <a:effectLst/>
              <a:latin typeface="#9Slide03 Montserrat" panose="00000500000000000000" pitchFamily="2" charset="0"/>
              <a:ea typeface="Calibri" panose="020F0502020204030204" pitchFamily="34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8A6D7E2-3314-C401-A3CE-5FB317DE6C0E}"/>
              </a:ext>
            </a:extLst>
          </p:cNvPr>
          <p:cNvSpPr/>
          <p:nvPr/>
        </p:nvSpPr>
        <p:spPr>
          <a:xfrm>
            <a:off x="2483418" y="3187073"/>
            <a:ext cx="1930484" cy="1930484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F766E"/>
                </a:solidFill>
                <a:latin typeface="#9Slide03 AmpleSoft Bold"/>
              </a:rPr>
              <a:t>THU THẬP DỮ LIỆU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E4BDF47-8122-6D8E-58AC-81E64534AB90}"/>
              </a:ext>
            </a:extLst>
          </p:cNvPr>
          <p:cNvSpPr/>
          <p:nvPr/>
        </p:nvSpPr>
        <p:spPr>
          <a:xfrm>
            <a:off x="4874771" y="3266598"/>
            <a:ext cx="1678780" cy="167878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F766E"/>
                </a:solidFill>
                <a:latin typeface="#9Slide03 AmpleSoft Bold"/>
              </a:rPr>
              <a:t>THỐNG KÊ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A80B4B8-C17E-638C-878F-5FDF6F6EA79E}"/>
              </a:ext>
            </a:extLst>
          </p:cNvPr>
          <p:cNvSpPr/>
          <p:nvPr/>
        </p:nvSpPr>
        <p:spPr>
          <a:xfrm>
            <a:off x="7136746" y="3240920"/>
            <a:ext cx="1608252" cy="1608252"/>
          </a:xfrm>
          <a:prstGeom prst="ellipse">
            <a:avLst/>
          </a:prstGeom>
          <a:solidFill>
            <a:srgbClr val="F0FDF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F766E"/>
                </a:solidFill>
                <a:latin typeface="#9Slide03 AmpleSoft Bold"/>
              </a:rPr>
              <a:t>GỢI Ý</a:t>
            </a:r>
          </a:p>
        </p:txBody>
      </p:sp>
      <p:sp>
        <p:nvSpPr>
          <p:cNvPr id="15" name="Arrow: Down 14">
            <a:extLst>
              <a:ext uri="{FF2B5EF4-FFF2-40B4-BE49-F238E27FC236}">
                <a16:creationId xmlns:a16="http://schemas.microsoft.com/office/drawing/2014/main" id="{22AD1CF4-C7F4-D1CB-9687-A11E7B5743A8}"/>
              </a:ext>
            </a:extLst>
          </p:cNvPr>
          <p:cNvSpPr/>
          <p:nvPr/>
        </p:nvSpPr>
        <p:spPr>
          <a:xfrm rot="1969281">
            <a:off x="4587909" y="1313149"/>
            <a:ext cx="223251" cy="2259123"/>
          </a:xfrm>
          <a:prstGeom prst="downArrow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Down 15">
            <a:extLst>
              <a:ext uri="{FF2B5EF4-FFF2-40B4-BE49-F238E27FC236}">
                <a16:creationId xmlns:a16="http://schemas.microsoft.com/office/drawing/2014/main" id="{8F3C6A61-F9E7-97F7-ED5E-A46ECBFCAA22}"/>
              </a:ext>
            </a:extLst>
          </p:cNvPr>
          <p:cNvSpPr/>
          <p:nvPr/>
        </p:nvSpPr>
        <p:spPr>
          <a:xfrm rot="19630719" flipH="1">
            <a:off x="6704902" y="1313151"/>
            <a:ext cx="223251" cy="2259123"/>
          </a:xfrm>
          <a:prstGeom prst="downArrow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Down 16">
            <a:extLst>
              <a:ext uri="{FF2B5EF4-FFF2-40B4-BE49-F238E27FC236}">
                <a16:creationId xmlns:a16="http://schemas.microsoft.com/office/drawing/2014/main" id="{9CD7C045-570F-BB1A-0664-7BFADF330690}"/>
              </a:ext>
            </a:extLst>
          </p:cNvPr>
          <p:cNvSpPr/>
          <p:nvPr/>
        </p:nvSpPr>
        <p:spPr>
          <a:xfrm flipH="1">
            <a:off x="5642121" y="1553195"/>
            <a:ext cx="203678" cy="1673481"/>
          </a:xfrm>
          <a:prstGeom prst="downArrow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425D911-9801-3669-3BBA-19F572FD173A}"/>
              </a:ext>
            </a:extLst>
          </p:cNvPr>
          <p:cNvSpPr txBox="1"/>
          <p:nvPr/>
        </p:nvSpPr>
        <p:spPr>
          <a:xfrm>
            <a:off x="972789" y="5304805"/>
            <a:ext cx="10275369" cy="1458413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sz="2800" dirty="0">
                <a:solidFill>
                  <a:schemeClr val="bg2">
                    <a:lumMod val="50000"/>
                  </a:schemeClr>
                </a:solidFill>
                <a:latin typeface="#9Slide03 Montserrat" panose="00000500000000000000" pitchFamily="2" charset="0"/>
                <a:ea typeface="Calibri" panose="020F0502020204030204" pitchFamily="34" charset="0"/>
              </a:rPr>
              <a:t>CÔNG NGH</a:t>
            </a:r>
            <a:r>
              <a:rPr lang="en-US" sz="2500" dirty="0">
                <a:solidFill>
                  <a:schemeClr val="bg2">
                    <a:lumMod val="50000"/>
                  </a:schemeClr>
                </a:solidFill>
                <a:latin typeface="Bahnschrift SemiBold SemiConden" panose="020B0502040204020203" pitchFamily="34" charset="0"/>
                <a:ea typeface="Calibri" panose="020F0502020204030204" pitchFamily="34" charset="0"/>
              </a:rPr>
              <a:t>Ệ</a:t>
            </a:r>
            <a:r>
              <a:rPr lang="en-US" sz="2800" dirty="0">
                <a:solidFill>
                  <a:schemeClr val="bg2">
                    <a:lumMod val="50000"/>
                  </a:schemeClr>
                </a:solidFill>
                <a:latin typeface="#9Slide03 Montserrat" panose="00000500000000000000" pitchFamily="2" charset="0"/>
                <a:ea typeface="Calibri" panose="020F0502020204030204" pitchFamily="34" charset="0"/>
              </a:rPr>
              <a:t> SỬ DỤNG: PYTHON VÀ CÁC THƯ VI</a:t>
            </a:r>
            <a:r>
              <a:rPr lang="en-US" sz="2500" dirty="0">
                <a:solidFill>
                  <a:schemeClr val="bg2">
                    <a:lumMod val="50000"/>
                  </a:schemeClr>
                </a:solidFill>
                <a:latin typeface="Bahnschrift SemiBold SemiConden" panose="020B0502040204020203" pitchFamily="34" charset="0"/>
                <a:ea typeface="Calibri" panose="020F0502020204030204" pitchFamily="34" charset="0"/>
              </a:rPr>
              <a:t>Ệ</a:t>
            </a:r>
            <a:r>
              <a:rPr lang="en-US" sz="2800" dirty="0">
                <a:solidFill>
                  <a:schemeClr val="bg2">
                    <a:lumMod val="50000"/>
                  </a:schemeClr>
                </a:solidFill>
                <a:latin typeface="#9Slide03 Montserrat" panose="00000500000000000000" pitchFamily="2" charset="0"/>
                <a:ea typeface="Calibri" panose="020F0502020204030204" pitchFamily="34" charset="0"/>
              </a:rPr>
              <a:t>N HỖ TRỢ NHƯ: PYSCPIPT, SELENIUM, MATPLOTLIB, NUMPY, PYTEXTDIST,…</a:t>
            </a:r>
            <a:endParaRPr lang="en-US" sz="2800" dirty="0">
              <a:solidFill>
                <a:schemeClr val="bg2">
                  <a:lumMod val="50000"/>
                </a:schemeClr>
              </a:solidFill>
              <a:effectLst/>
              <a:latin typeface="#9Slide03 Montserrat" panose="00000500000000000000" pitchFamily="2" charset="0"/>
              <a:ea typeface="Calibri" panose="020F0502020204030204" pitchFamily="34" charset="0"/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A2D4917-6F43-EB3A-AE56-81380C1ED13A}"/>
              </a:ext>
            </a:extLst>
          </p:cNvPr>
          <p:cNvSpPr/>
          <p:nvPr/>
        </p:nvSpPr>
        <p:spPr>
          <a:xfrm>
            <a:off x="408372" y="220770"/>
            <a:ext cx="2281846" cy="55138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>
                    <a:lumMod val="75000"/>
                  </a:schemeClr>
                </a:solidFill>
                <a:latin typeface="#9Slide03 AmpleSoft Bold" panose="02000000000000000000" pitchFamily="2" charset="0"/>
              </a:rPr>
              <a:t>Crawl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CD7AF38-C8AA-3F76-0FEB-F49FD36F7E44}"/>
              </a:ext>
            </a:extLst>
          </p:cNvPr>
          <p:cNvGrpSpPr/>
          <p:nvPr/>
        </p:nvGrpSpPr>
        <p:grpSpPr>
          <a:xfrm>
            <a:off x="3731928" y="225579"/>
            <a:ext cx="926033" cy="530476"/>
            <a:chOff x="9515474" y="648867"/>
            <a:chExt cx="1296647" cy="742781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4" name="Arrow: Chevron 3">
              <a:extLst>
                <a:ext uri="{FF2B5EF4-FFF2-40B4-BE49-F238E27FC236}">
                  <a16:creationId xmlns:a16="http://schemas.microsoft.com/office/drawing/2014/main" id="{AAB6BB5B-7B1A-C233-DD7B-415453878B4B}"/>
                </a:ext>
              </a:extLst>
            </p:cNvPr>
            <p:cNvSpPr/>
            <p:nvPr/>
          </p:nvSpPr>
          <p:spPr>
            <a:xfrm>
              <a:off x="9515474" y="660128"/>
              <a:ext cx="382247" cy="731520"/>
            </a:xfrm>
            <a:prstGeom prst="chevron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" name="Arrow: Chevron 4">
              <a:extLst>
                <a:ext uri="{FF2B5EF4-FFF2-40B4-BE49-F238E27FC236}">
                  <a16:creationId xmlns:a16="http://schemas.microsoft.com/office/drawing/2014/main" id="{E6519FAA-B2E2-AB89-6127-C59DB3D933FB}"/>
                </a:ext>
              </a:extLst>
            </p:cNvPr>
            <p:cNvSpPr/>
            <p:nvPr/>
          </p:nvSpPr>
          <p:spPr>
            <a:xfrm>
              <a:off x="9972674" y="648867"/>
              <a:ext cx="382247" cy="731520"/>
            </a:xfrm>
            <a:prstGeom prst="chevron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" name="Arrow: Chevron 5">
              <a:extLst>
                <a:ext uri="{FF2B5EF4-FFF2-40B4-BE49-F238E27FC236}">
                  <a16:creationId xmlns:a16="http://schemas.microsoft.com/office/drawing/2014/main" id="{8E3EAA9B-AD4E-B605-4FD6-2A15AFAAA23F}"/>
                </a:ext>
              </a:extLst>
            </p:cNvPr>
            <p:cNvSpPr/>
            <p:nvPr/>
          </p:nvSpPr>
          <p:spPr>
            <a:xfrm>
              <a:off x="10429874" y="648867"/>
              <a:ext cx="382247" cy="731520"/>
            </a:xfrm>
            <a:prstGeom prst="chevron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EF292A9D-D89A-7619-89BC-B3FCA257CF6A}"/>
              </a:ext>
            </a:extLst>
          </p:cNvPr>
          <p:cNvSpPr txBox="1"/>
          <p:nvPr/>
        </p:nvSpPr>
        <p:spPr>
          <a:xfrm>
            <a:off x="236390" y="1428781"/>
            <a:ext cx="11204314" cy="1169114"/>
          </a:xfrm>
          <a:prstGeom prst="roundRect">
            <a:avLst/>
          </a:prstGeom>
          <a:noFill/>
          <a:ln w="19050">
            <a:noFill/>
          </a:ln>
        </p:spPr>
        <p:txBody>
          <a:bodyPr wrap="square">
            <a:spAutoFit/>
          </a:bodyPr>
          <a:lstStyle/>
          <a:p>
            <a:pPr>
              <a:spcAft>
                <a:spcPts val="800"/>
              </a:spcAft>
            </a:pPr>
            <a:r>
              <a:rPr lang="en-US" sz="2800" dirty="0" err="1">
                <a:solidFill>
                  <a:schemeClr val="tx2">
                    <a:lumMod val="50000"/>
                  </a:schemeClr>
                </a:solidFill>
                <a:effectLst/>
                <a:latin typeface="#9Slide03 Montserrat" panose="00000500000000000000" pitchFamily="2" charset="0"/>
                <a:ea typeface="Times New Roman" panose="02020603050405020304" pitchFamily="18" charset="0"/>
              </a:rPr>
              <a:t>Sử</a:t>
            </a:r>
            <a:r>
              <a:rPr lang="en-US" sz="2800" dirty="0">
                <a:solidFill>
                  <a:schemeClr val="tx2">
                    <a:lumMod val="50000"/>
                  </a:schemeClr>
                </a:solidFill>
                <a:effectLst/>
                <a:latin typeface="#9Slide03 Montserrat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2">
                    <a:lumMod val="50000"/>
                  </a:schemeClr>
                </a:solidFill>
                <a:effectLst/>
                <a:latin typeface="#9Slide03 Montserrat" panose="00000500000000000000" pitchFamily="2" charset="0"/>
                <a:ea typeface="Times New Roman" panose="02020603050405020304" pitchFamily="18" charset="0"/>
              </a:rPr>
              <a:t>dụng</a:t>
            </a:r>
            <a:r>
              <a:rPr lang="en-US" sz="2800" dirty="0">
                <a:solidFill>
                  <a:schemeClr val="tx2">
                    <a:lumMod val="50000"/>
                  </a:schemeClr>
                </a:solidFill>
                <a:effectLst/>
                <a:latin typeface="#9Slide03 Montserrat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2">
                    <a:lumMod val="50000"/>
                  </a:schemeClr>
                </a:solidFill>
                <a:effectLst/>
                <a:latin typeface="#9Slide03 Montserrat" panose="00000500000000000000" pitchFamily="2" charset="0"/>
                <a:ea typeface="Times New Roman" panose="02020603050405020304" pitchFamily="18" charset="0"/>
              </a:rPr>
              <a:t>thư</a:t>
            </a:r>
            <a:r>
              <a:rPr lang="en-US" sz="2800" dirty="0">
                <a:solidFill>
                  <a:schemeClr val="tx2">
                    <a:lumMod val="50000"/>
                  </a:schemeClr>
                </a:solidFill>
                <a:effectLst/>
                <a:latin typeface="#9Slide03 Montserrat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2">
                    <a:lumMod val="50000"/>
                  </a:schemeClr>
                </a:solidFill>
                <a:effectLst/>
                <a:latin typeface="#9Slide03 Montserrat" panose="00000500000000000000" pitchFamily="2" charset="0"/>
                <a:ea typeface="Times New Roman" panose="02020603050405020304" pitchFamily="18" charset="0"/>
              </a:rPr>
              <a:t>viện</a:t>
            </a:r>
            <a:r>
              <a:rPr lang="en-US" sz="2800" dirty="0">
                <a:solidFill>
                  <a:schemeClr val="tx2">
                    <a:lumMod val="50000"/>
                  </a:schemeClr>
                </a:solidFill>
                <a:effectLst/>
                <a:latin typeface="#9Slide03 Montserrat" panose="00000500000000000000" pitchFamily="2" charset="0"/>
                <a:ea typeface="Times New Roman" panose="02020603050405020304" pitchFamily="18" charset="0"/>
              </a:rPr>
              <a:t> selenium </a:t>
            </a:r>
            <a:r>
              <a:rPr lang="en-US" sz="2800" dirty="0" err="1">
                <a:solidFill>
                  <a:schemeClr val="tx2">
                    <a:lumMod val="50000"/>
                  </a:schemeClr>
                </a:solidFill>
                <a:effectLst/>
                <a:latin typeface="#9Slide03 Montserrat" panose="00000500000000000000" pitchFamily="2" charset="0"/>
                <a:ea typeface="Times New Roman" panose="02020603050405020304" pitchFamily="18" charset="0"/>
              </a:rPr>
              <a:t>để</a:t>
            </a:r>
            <a:r>
              <a:rPr lang="en-US" sz="2800" dirty="0">
                <a:solidFill>
                  <a:schemeClr val="tx2">
                    <a:lumMod val="50000"/>
                  </a:schemeClr>
                </a:solidFill>
                <a:effectLst/>
                <a:latin typeface="#9Slide03 Montserrat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2">
                    <a:lumMod val="50000"/>
                  </a:schemeClr>
                </a:solidFill>
                <a:effectLst/>
                <a:latin typeface="#9Slide03 Montserrat" panose="00000500000000000000" pitchFamily="2" charset="0"/>
                <a:ea typeface="Times New Roman" panose="02020603050405020304" pitchFamily="18" charset="0"/>
              </a:rPr>
              <a:t>thực</a:t>
            </a:r>
            <a:r>
              <a:rPr lang="en-US" sz="2800" dirty="0">
                <a:solidFill>
                  <a:schemeClr val="tx2">
                    <a:lumMod val="50000"/>
                  </a:schemeClr>
                </a:solidFill>
                <a:effectLst/>
                <a:latin typeface="#9Slide03 Montserrat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2">
                    <a:lumMod val="50000"/>
                  </a:schemeClr>
                </a:solidFill>
                <a:effectLst/>
                <a:latin typeface="#9Slide03 Montserrat" panose="00000500000000000000" pitchFamily="2" charset="0"/>
                <a:ea typeface="Times New Roman" panose="02020603050405020304" pitchFamily="18" charset="0"/>
              </a:rPr>
              <a:t>hiện</a:t>
            </a:r>
            <a:r>
              <a:rPr lang="en-US" sz="2800" dirty="0">
                <a:solidFill>
                  <a:schemeClr val="tx2">
                    <a:lumMod val="50000"/>
                  </a:schemeClr>
                </a:solidFill>
                <a:effectLst/>
                <a:latin typeface="#9Slide03 Montserrat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2">
                    <a:lumMod val="50000"/>
                  </a:schemeClr>
                </a:solidFill>
                <a:effectLst/>
                <a:latin typeface="#9Slide03 Montserrat" panose="00000500000000000000" pitchFamily="2" charset="0"/>
                <a:ea typeface="Times New Roman" panose="02020603050405020304" pitchFamily="18" charset="0"/>
              </a:rPr>
              <a:t>tương</a:t>
            </a:r>
            <a:r>
              <a:rPr lang="en-US" sz="2800" dirty="0">
                <a:solidFill>
                  <a:schemeClr val="tx2">
                    <a:lumMod val="50000"/>
                  </a:schemeClr>
                </a:solidFill>
                <a:effectLst/>
                <a:latin typeface="#9Slide03 Montserrat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2">
                    <a:lumMod val="50000"/>
                  </a:schemeClr>
                </a:solidFill>
                <a:effectLst/>
                <a:latin typeface="#9Slide03 Montserrat" panose="00000500000000000000" pitchFamily="2" charset="0"/>
                <a:ea typeface="Times New Roman" panose="02020603050405020304" pitchFamily="18" charset="0"/>
              </a:rPr>
              <a:t>tác</a:t>
            </a:r>
            <a:r>
              <a:rPr lang="en-US" sz="2800" dirty="0">
                <a:solidFill>
                  <a:schemeClr val="tx2">
                    <a:lumMod val="50000"/>
                  </a:schemeClr>
                </a:solidFill>
                <a:effectLst/>
                <a:latin typeface="#9Slide03 Montserrat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2">
                    <a:lumMod val="50000"/>
                  </a:schemeClr>
                </a:solidFill>
                <a:effectLst/>
                <a:latin typeface="#9Slide03 Montserrat" panose="00000500000000000000" pitchFamily="2" charset="0"/>
                <a:ea typeface="Times New Roman" panose="02020603050405020304" pitchFamily="18" charset="0"/>
              </a:rPr>
              <a:t>với</a:t>
            </a:r>
            <a:r>
              <a:rPr lang="en-US" sz="2800" dirty="0">
                <a:solidFill>
                  <a:schemeClr val="tx2">
                    <a:lumMod val="50000"/>
                  </a:schemeClr>
                </a:solidFill>
                <a:effectLst/>
                <a:latin typeface="#9Slide03 Montserrat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2">
                    <a:lumMod val="50000"/>
                  </a:schemeClr>
                </a:solidFill>
                <a:effectLst/>
                <a:latin typeface="#9Slide03 Montserrat" panose="00000500000000000000" pitchFamily="2" charset="0"/>
                <a:ea typeface="Times New Roman" panose="02020603050405020304" pitchFamily="18" charset="0"/>
              </a:rPr>
              <a:t>trang</a:t>
            </a:r>
            <a:r>
              <a:rPr lang="en-US" sz="2800" dirty="0">
                <a:solidFill>
                  <a:schemeClr val="tx2">
                    <a:lumMod val="50000"/>
                  </a:schemeClr>
                </a:solidFill>
                <a:effectLst/>
                <a:latin typeface="#9Slide03 Montserrat" panose="00000500000000000000" pitchFamily="2" charset="0"/>
                <a:ea typeface="Times New Roman" panose="02020603050405020304" pitchFamily="18" charset="0"/>
              </a:rPr>
              <a:t> web</a:t>
            </a:r>
          </a:p>
          <a:p>
            <a:pPr>
              <a:spcAft>
                <a:spcPts val="800"/>
              </a:spcAft>
            </a:pPr>
            <a:endParaRPr lang="en-US" sz="2800" dirty="0">
              <a:solidFill>
                <a:schemeClr val="tx2">
                  <a:lumMod val="50000"/>
                </a:schemeClr>
              </a:solidFill>
              <a:effectLst/>
              <a:latin typeface="#9Slide03 Montserrat" panose="00000500000000000000" pitchFamily="2" charset="0"/>
              <a:ea typeface="Calibri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CD9A625-0ED1-620A-AFEC-ABA3033FAA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52" y="2143223"/>
            <a:ext cx="6727795" cy="144547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DBE85E3-7B34-B6B4-0D17-1440AE08E406}"/>
              </a:ext>
            </a:extLst>
          </p:cNvPr>
          <p:cNvSpPr txBox="1"/>
          <p:nvPr/>
        </p:nvSpPr>
        <p:spPr>
          <a:xfrm>
            <a:off x="236390" y="3848463"/>
            <a:ext cx="11204314" cy="578882"/>
          </a:xfrm>
          <a:prstGeom prst="roundRect">
            <a:avLst/>
          </a:prstGeom>
          <a:noFill/>
          <a:ln w="19050">
            <a:noFill/>
          </a:ln>
        </p:spPr>
        <p:txBody>
          <a:bodyPr wrap="square">
            <a:spAutoFit/>
          </a:bodyPr>
          <a:lstStyle/>
          <a:p>
            <a:pPr>
              <a:spcAft>
                <a:spcPts val="800"/>
              </a:spcAft>
            </a:pPr>
            <a:r>
              <a:rPr lang="en-US" sz="2800" dirty="0" err="1">
                <a:solidFill>
                  <a:schemeClr val="tx2">
                    <a:lumMod val="50000"/>
                  </a:schemeClr>
                </a:solidFill>
                <a:effectLst/>
                <a:latin typeface="#9Slide03 Montserrat" panose="00000500000000000000" pitchFamily="2" charset="0"/>
                <a:ea typeface="Times New Roman" panose="02020603050405020304" pitchFamily="18" charset="0"/>
              </a:rPr>
              <a:t>Lấy</a:t>
            </a:r>
            <a:r>
              <a:rPr lang="en-US" sz="2800" dirty="0">
                <a:solidFill>
                  <a:schemeClr val="tx2">
                    <a:lumMod val="50000"/>
                  </a:schemeClr>
                </a:solidFill>
                <a:effectLst/>
                <a:latin typeface="#9Slide03 Montserrat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2">
                    <a:lumMod val="50000"/>
                  </a:schemeClr>
                </a:solidFill>
                <a:effectLst/>
                <a:latin typeface="#9Slide03 Montserrat" panose="00000500000000000000" pitchFamily="2" charset="0"/>
                <a:ea typeface="Times New Roman" panose="02020603050405020304" pitchFamily="18" charset="0"/>
              </a:rPr>
              <a:t>ra</a:t>
            </a:r>
            <a:r>
              <a:rPr lang="en-US" sz="2800" dirty="0">
                <a:solidFill>
                  <a:schemeClr val="tx2">
                    <a:lumMod val="50000"/>
                  </a:schemeClr>
                </a:solidFill>
                <a:effectLst/>
                <a:latin typeface="#9Slide03 Montserrat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2">
                    <a:lumMod val="50000"/>
                  </a:schemeClr>
                </a:solidFill>
                <a:effectLst/>
                <a:latin typeface="#9Slide03 Montserrat" panose="00000500000000000000" pitchFamily="2" charset="0"/>
                <a:ea typeface="Times New Roman" panose="02020603050405020304" pitchFamily="18" charset="0"/>
              </a:rPr>
              <a:t>tổng</a:t>
            </a:r>
            <a:r>
              <a:rPr lang="en-US" sz="2800" dirty="0">
                <a:solidFill>
                  <a:schemeClr val="tx2">
                    <a:lumMod val="50000"/>
                  </a:schemeClr>
                </a:solidFill>
                <a:effectLst/>
                <a:latin typeface="#9Slide03 Montserrat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2">
                    <a:lumMod val="50000"/>
                  </a:schemeClr>
                </a:solidFill>
                <a:effectLst/>
                <a:latin typeface="#9Slide03 Montserrat" panose="00000500000000000000" pitchFamily="2" charset="0"/>
                <a:ea typeface="Times New Roman" panose="02020603050405020304" pitchFamily="18" charset="0"/>
              </a:rPr>
              <a:t>số</a:t>
            </a:r>
            <a:r>
              <a:rPr lang="en-US" sz="2800" dirty="0">
                <a:solidFill>
                  <a:schemeClr val="tx2">
                    <a:lumMod val="50000"/>
                  </a:schemeClr>
                </a:solidFill>
                <a:effectLst/>
                <a:latin typeface="#9Slide03 Montserrat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2">
                    <a:lumMod val="50000"/>
                  </a:schemeClr>
                </a:solidFill>
                <a:effectLst/>
                <a:latin typeface="#9Slide03 Montserrat" panose="00000500000000000000" pitchFamily="2" charset="0"/>
                <a:ea typeface="Times New Roman" panose="02020603050405020304" pitchFamily="18" charset="0"/>
              </a:rPr>
              <a:t>trang</a:t>
            </a:r>
            <a:r>
              <a:rPr lang="en-US" sz="2800" dirty="0">
                <a:solidFill>
                  <a:schemeClr val="tx2">
                    <a:lumMod val="50000"/>
                  </a:schemeClr>
                </a:solidFill>
                <a:effectLst/>
                <a:latin typeface="#9Slide03 Montserrat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2">
                    <a:lumMod val="50000"/>
                  </a:schemeClr>
                </a:solidFill>
                <a:effectLst/>
                <a:latin typeface="#9Slide03 Montserrat" panose="00000500000000000000" pitchFamily="2" charset="0"/>
                <a:ea typeface="Times New Roman" panose="02020603050405020304" pitchFamily="18" charset="0"/>
              </a:rPr>
              <a:t>để</a:t>
            </a:r>
            <a:r>
              <a:rPr lang="en-US" sz="2800" dirty="0">
                <a:solidFill>
                  <a:schemeClr val="tx2">
                    <a:lumMod val="50000"/>
                  </a:schemeClr>
                </a:solidFill>
                <a:effectLst/>
                <a:latin typeface="#9Slide03 Montserrat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2">
                    <a:lumMod val="50000"/>
                  </a:schemeClr>
                </a:solidFill>
                <a:effectLst/>
                <a:latin typeface="#9Slide03 Montserrat" panose="00000500000000000000" pitchFamily="2" charset="0"/>
                <a:ea typeface="Times New Roman" panose="02020603050405020304" pitchFamily="18" charset="0"/>
              </a:rPr>
              <a:t>thực</a:t>
            </a:r>
            <a:r>
              <a:rPr lang="en-US" sz="2800" dirty="0">
                <a:solidFill>
                  <a:schemeClr val="tx2">
                    <a:lumMod val="50000"/>
                  </a:schemeClr>
                </a:solidFill>
                <a:effectLst/>
                <a:latin typeface="#9Slide03 Montserrat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2">
                    <a:lumMod val="50000"/>
                  </a:schemeClr>
                </a:solidFill>
                <a:effectLst/>
                <a:latin typeface="#9Slide03 Montserrat" panose="00000500000000000000" pitchFamily="2" charset="0"/>
                <a:ea typeface="Times New Roman" panose="02020603050405020304" pitchFamily="18" charset="0"/>
              </a:rPr>
              <a:t>hiện</a:t>
            </a:r>
            <a:r>
              <a:rPr lang="en-US" sz="2800" dirty="0">
                <a:solidFill>
                  <a:schemeClr val="tx2">
                    <a:lumMod val="50000"/>
                  </a:schemeClr>
                </a:solidFill>
                <a:effectLst/>
                <a:latin typeface="#9Slide03 Montserrat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2">
                    <a:lumMod val="50000"/>
                  </a:schemeClr>
                </a:solidFill>
                <a:effectLst/>
                <a:latin typeface="#9Slide03 Montserrat" panose="00000500000000000000" pitchFamily="2" charset="0"/>
                <a:ea typeface="Times New Roman" panose="02020603050405020304" pitchFamily="18" charset="0"/>
              </a:rPr>
              <a:t>lặp</a:t>
            </a:r>
            <a:r>
              <a:rPr lang="en-US" sz="2800" dirty="0">
                <a:solidFill>
                  <a:schemeClr val="tx2">
                    <a:lumMod val="50000"/>
                  </a:schemeClr>
                </a:solidFill>
                <a:effectLst/>
                <a:latin typeface="#9Slide03 Montserrat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2">
                    <a:lumMod val="50000"/>
                  </a:schemeClr>
                </a:solidFill>
                <a:effectLst/>
                <a:latin typeface="#9Slide03 Montserrat" panose="00000500000000000000" pitchFamily="2" charset="0"/>
                <a:ea typeface="Times New Roman" panose="02020603050405020304" pitchFamily="18" charset="0"/>
              </a:rPr>
              <a:t>ra</a:t>
            </a:r>
            <a:r>
              <a:rPr lang="en-US" sz="2800" dirty="0">
                <a:solidFill>
                  <a:schemeClr val="tx2">
                    <a:lumMod val="50000"/>
                  </a:schemeClr>
                </a:solidFill>
                <a:effectLst/>
                <a:latin typeface="#9Slide03 Montserrat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2">
                    <a:lumMod val="50000"/>
                  </a:schemeClr>
                </a:solidFill>
                <a:effectLst/>
                <a:latin typeface="#9Slide03 Montserrat" panose="00000500000000000000" pitchFamily="2" charset="0"/>
                <a:ea typeface="Times New Roman" panose="02020603050405020304" pitchFamily="18" charset="0"/>
              </a:rPr>
              <a:t>tất</a:t>
            </a:r>
            <a:r>
              <a:rPr lang="en-US" sz="2800" dirty="0">
                <a:solidFill>
                  <a:schemeClr val="tx2">
                    <a:lumMod val="50000"/>
                  </a:schemeClr>
                </a:solidFill>
                <a:effectLst/>
                <a:latin typeface="#9Slide03 Montserrat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2">
                    <a:lumMod val="50000"/>
                  </a:schemeClr>
                </a:solidFill>
                <a:effectLst/>
                <a:latin typeface="#9Slide03 Montserrat" panose="00000500000000000000" pitchFamily="2" charset="0"/>
                <a:ea typeface="Times New Roman" panose="02020603050405020304" pitchFamily="18" charset="0"/>
              </a:rPr>
              <a:t>cả</a:t>
            </a:r>
            <a:r>
              <a:rPr lang="en-US" sz="2800" dirty="0">
                <a:solidFill>
                  <a:schemeClr val="tx2">
                    <a:lumMod val="50000"/>
                  </a:schemeClr>
                </a:solidFill>
                <a:effectLst/>
                <a:latin typeface="#9Slide03 Montserrat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2">
                    <a:lumMod val="50000"/>
                  </a:schemeClr>
                </a:solidFill>
                <a:effectLst/>
                <a:latin typeface="#9Slide03 Montserrat" panose="00000500000000000000" pitchFamily="2" charset="0"/>
                <a:ea typeface="Times New Roman" panose="02020603050405020304" pitchFamily="18" charset="0"/>
              </a:rPr>
              <a:t>công</a:t>
            </a:r>
            <a:r>
              <a:rPr lang="en-US" sz="2800" dirty="0">
                <a:solidFill>
                  <a:schemeClr val="tx2">
                    <a:lumMod val="50000"/>
                  </a:schemeClr>
                </a:solidFill>
                <a:effectLst/>
                <a:latin typeface="#9Slide03 Montserrat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2">
                    <a:lumMod val="50000"/>
                  </a:schemeClr>
                </a:solidFill>
                <a:effectLst/>
                <a:latin typeface="#9Slide03 Montserrat" panose="00000500000000000000" pitchFamily="2" charset="0"/>
                <a:ea typeface="Times New Roman" panose="02020603050405020304" pitchFamily="18" charset="0"/>
              </a:rPr>
              <a:t>việc</a:t>
            </a:r>
            <a:r>
              <a:rPr lang="en-US" sz="2800" dirty="0">
                <a:solidFill>
                  <a:schemeClr val="tx2">
                    <a:lumMod val="50000"/>
                  </a:schemeClr>
                </a:solidFill>
                <a:effectLst/>
                <a:latin typeface="#9Slide03 Montserrat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2">
                    <a:lumMod val="50000"/>
                  </a:schemeClr>
                </a:solidFill>
                <a:effectLst/>
                <a:latin typeface="#9Slide03 Montserrat" panose="00000500000000000000" pitchFamily="2" charset="0"/>
                <a:ea typeface="Times New Roman" panose="02020603050405020304" pitchFamily="18" charset="0"/>
              </a:rPr>
              <a:t>hiện</a:t>
            </a:r>
            <a:r>
              <a:rPr lang="en-US" sz="2800" dirty="0">
                <a:solidFill>
                  <a:schemeClr val="tx2">
                    <a:lumMod val="50000"/>
                  </a:schemeClr>
                </a:solidFill>
                <a:effectLst/>
                <a:latin typeface="#9Slide03 Montserrat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2">
                    <a:lumMod val="50000"/>
                  </a:schemeClr>
                </a:solidFill>
                <a:effectLst/>
                <a:latin typeface="#9Slide03 Montserrat" panose="00000500000000000000" pitchFamily="2" charset="0"/>
                <a:ea typeface="Times New Roman" panose="02020603050405020304" pitchFamily="18" charset="0"/>
              </a:rPr>
              <a:t>có</a:t>
            </a:r>
            <a:endParaRPr lang="en-US" sz="2800" dirty="0">
              <a:solidFill>
                <a:schemeClr val="tx2">
                  <a:lumMod val="50000"/>
                </a:schemeClr>
              </a:solidFill>
              <a:effectLst/>
              <a:latin typeface="#9Slide03 Montserrat" panose="00000500000000000000" pitchFamily="2" charset="0"/>
              <a:ea typeface="Calibri" panose="020F050202020403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BF3846D-BBFE-33A1-2033-6EED91FFA3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52" y="4427345"/>
            <a:ext cx="6727794" cy="1671886"/>
          </a:xfrm>
          <a:prstGeom prst="rect">
            <a:avLst/>
          </a:prstGeom>
        </p:spPr>
      </p:pic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60F11B46-718E-22B7-8BEC-BD9F10FCFD2C}"/>
              </a:ext>
            </a:extLst>
          </p:cNvPr>
          <p:cNvSpPr/>
          <p:nvPr/>
        </p:nvSpPr>
        <p:spPr>
          <a:xfrm>
            <a:off x="6026192" y="178213"/>
            <a:ext cx="1780528" cy="55138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err="1">
                <a:solidFill>
                  <a:schemeClr val="tx2">
                    <a:lumMod val="75000"/>
                  </a:schemeClr>
                </a:solidFill>
                <a:latin typeface="#9Slide03 AmpleSoft Bold" panose="02000000000000000000" pitchFamily="2" charset="0"/>
              </a:rPr>
              <a:t>ITviec</a:t>
            </a:r>
            <a:endParaRPr lang="en-US" sz="4000" dirty="0">
              <a:solidFill>
                <a:schemeClr val="tx2">
                  <a:lumMod val="75000"/>
                </a:schemeClr>
              </a:solidFill>
              <a:latin typeface="#9Slide03 AmpleSoft Bold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99814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A2D4917-6F43-EB3A-AE56-81380C1ED13A}"/>
              </a:ext>
            </a:extLst>
          </p:cNvPr>
          <p:cNvSpPr/>
          <p:nvPr/>
        </p:nvSpPr>
        <p:spPr>
          <a:xfrm>
            <a:off x="479394" y="309161"/>
            <a:ext cx="2254928" cy="55138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>
                    <a:lumMod val="75000"/>
                  </a:schemeClr>
                </a:solidFill>
                <a:latin typeface="#9Slide03 AmpleSoft Bold" panose="02000000000000000000" pitchFamily="2" charset="0"/>
              </a:rPr>
              <a:t>Crawl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CD7AF38-C8AA-3F76-0FEB-F49FD36F7E44}"/>
              </a:ext>
            </a:extLst>
          </p:cNvPr>
          <p:cNvGrpSpPr/>
          <p:nvPr/>
        </p:nvGrpSpPr>
        <p:grpSpPr>
          <a:xfrm>
            <a:off x="3597242" y="330074"/>
            <a:ext cx="926033" cy="530476"/>
            <a:chOff x="9515474" y="648867"/>
            <a:chExt cx="1296647" cy="742781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4" name="Arrow: Chevron 3">
              <a:extLst>
                <a:ext uri="{FF2B5EF4-FFF2-40B4-BE49-F238E27FC236}">
                  <a16:creationId xmlns:a16="http://schemas.microsoft.com/office/drawing/2014/main" id="{AAB6BB5B-7B1A-C233-DD7B-415453878B4B}"/>
                </a:ext>
              </a:extLst>
            </p:cNvPr>
            <p:cNvSpPr/>
            <p:nvPr/>
          </p:nvSpPr>
          <p:spPr>
            <a:xfrm>
              <a:off x="9515474" y="660128"/>
              <a:ext cx="382247" cy="731520"/>
            </a:xfrm>
            <a:prstGeom prst="chevron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" name="Arrow: Chevron 4">
              <a:extLst>
                <a:ext uri="{FF2B5EF4-FFF2-40B4-BE49-F238E27FC236}">
                  <a16:creationId xmlns:a16="http://schemas.microsoft.com/office/drawing/2014/main" id="{E6519FAA-B2E2-AB89-6127-C59DB3D933FB}"/>
                </a:ext>
              </a:extLst>
            </p:cNvPr>
            <p:cNvSpPr/>
            <p:nvPr/>
          </p:nvSpPr>
          <p:spPr>
            <a:xfrm>
              <a:off x="9972674" y="648867"/>
              <a:ext cx="382247" cy="731520"/>
            </a:xfrm>
            <a:prstGeom prst="chevron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" name="Arrow: Chevron 5">
              <a:extLst>
                <a:ext uri="{FF2B5EF4-FFF2-40B4-BE49-F238E27FC236}">
                  <a16:creationId xmlns:a16="http://schemas.microsoft.com/office/drawing/2014/main" id="{8E3EAA9B-AD4E-B605-4FD6-2A15AFAAA23F}"/>
                </a:ext>
              </a:extLst>
            </p:cNvPr>
            <p:cNvSpPr/>
            <p:nvPr/>
          </p:nvSpPr>
          <p:spPr>
            <a:xfrm>
              <a:off x="10429874" y="648867"/>
              <a:ext cx="382247" cy="731520"/>
            </a:xfrm>
            <a:prstGeom prst="chevron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EF292A9D-D89A-7619-89BC-B3FCA257CF6A}"/>
              </a:ext>
            </a:extLst>
          </p:cNvPr>
          <p:cNvSpPr txBox="1"/>
          <p:nvPr/>
        </p:nvSpPr>
        <p:spPr>
          <a:xfrm>
            <a:off x="282110" y="4505979"/>
            <a:ext cx="11204314" cy="578882"/>
          </a:xfrm>
          <a:prstGeom prst="roundRect">
            <a:avLst/>
          </a:prstGeom>
          <a:noFill/>
          <a:ln w="19050">
            <a:noFill/>
          </a:ln>
        </p:spPr>
        <p:txBody>
          <a:bodyPr wrap="square">
            <a:spAutoFit/>
          </a:bodyPr>
          <a:lstStyle/>
          <a:p>
            <a:pPr>
              <a:spcAft>
                <a:spcPts val="800"/>
              </a:spcAft>
            </a:pPr>
            <a:r>
              <a:rPr lang="en-US" sz="2800" dirty="0" err="1">
                <a:solidFill>
                  <a:schemeClr val="tx2">
                    <a:lumMod val="50000"/>
                  </a:schemeClr>
                </a:solidFill>
                <a:effectLst/>
                <a:latin typeface="#9Slide03 Montserrat" panose="00000500000000000000" pitchFamily="2" charset="0"/>
                <a:ea typeface="Times New Roman" panose="02020603050405020304" pitchFamily="18" charset="0"/>
              </a:rPr>
              <a:t>Thực</a:t>
            </a:r>
            <a:r>
              <a:rPr lang="en-US" sz="2800" dirty="0">
                <a:solidFill>
                  <a:schemeClr val="tx2">
                    <a:lumMod val="50000"/>
                  </a:schemeClr>
                </a:solidFill>
                <a:effectLst/>
                <a:latin typeface="#9Slide03 Montserrat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2">
                    <a:lumMod val="50000"/>
                  </a:schemeClr>
                </a:solidFill>
                <a:effectLst/>
                <a:latin typeface="#9Slide03 Montserrat" panose="00000500000000000000" pitchFamily="2" charset="0"/>
                <a:ea typeface="Times New Roman" panose="02020603050405020304" pitchFamily="18" charset="0"/>
              </a:rPr>
              <a:t>hiện</a:t>
            </a:r>
            <a:r>
              <a:rPr lang="en-US" sz="2800" dirty="0">
                <a:solidFill>
                  <a:schemeClr val="tx2">
                    <a:lumMod val="50000"/>
                  </a:schemeClr>
                </a:solidFill>
                <a:effectLst/>
                <a:latin typeface="#9Slide03 Montserrat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2">
                    <a:lumMod val="50000"/>
                  </a:schemeClr>
                </a:solidFill>
                <a:effectLst/>
                <a:latin typeface="#9Slide03 Montserrat" panose="00000500000000000000" pitchFamily="2" charset="0"/>
                <a:ea typeface="Times New Roman" panose="02020603050405020304" pitchFamily="18" charset="0"/>
              </a:rPr>
              <a:t>lưu</a:t>
            </a:r>
            <a:r>
              <a:rPr lang="en-US" sz="2800" dirty="0">
                <a:solidFill>
                  <a:schemeClr val="tx2">
                    <a:lumMod val="50000"/>
                  </a:schemeClr>
                </a:solidFill>
                <a:effectLst/>
                <a:latin typeface="#9Slide03 Montserrat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2">
                    <a:lumMod val="50000"/>
                  </a:schemeClr>
                </a:solidFill>
                <a:effectLst/>
                <a:latin typeface="#9Slide03 Montserrat" panose="00000500000000000000" pitchFamily="2" charset="0"/>
                <a:ea typeface="Times New Roman" panose="02020603050405020304" pitchFamily="18" charset="0"/>
              </a:rPr>
              <a:t>tất</a:t>
            </a:r>
            <a:r>
              <a:rPr lang="en-US" sz="2800" dirty="0">
                <a:solidFill>
                  <a:schemeClr val="tx2">
                    <a:lumMod val="50000"/>
                  </a:schemeClr>
                </a:solidFill>
                <a:effectLst/>
                <a:latin typeface="#9Slide03 Montserrat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2">
                    <a:lumMod val="50000"/>
                  </a:schemeClr>
                </a:solidFill>
                <a:effectLst/>
                <a:latin typeface="#9Slide03 Montserrat" panose="00000500000000000000" pitchFamily="2" charset="0"/>
                <a:ea typeface="Times New Roman" panose="02020603050405020304" pitchFamily="18" charset="0"/>
              </a:rPr>
              <a:t>cả</a:t>
            </a:r>
            <a:r>
              <a:rPr lang="en-US" sz="2800" dirty="0">
                <a:solidFill>
                  <a:schemeClr val="tx2">
                    <a:lumMod val="50000"/>
                  </a:schemeClr>
                </a:solidFill>
                <a:effectLst/>
                <a:latin typeface="#9Slide03 Montserrat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2">
                    <a:lumMod val="50000"/>
                  </a:schemeClr>
                </a:solidFill>
                <a:effectLst/>
                <a:latin typeface="#9Slide03 Montserrat" panose="00000500000000000000" pitchFamily="2" charset="0"/>
                <a:ea typeface="Times New Roman" panose="02020603050405020304" pitchFamily="18" charset="0"/>
              </a:rPr>
              <a:t>dữ</a:t>
            </a:r>
            <a:r>
              <a:rPr lang="en-US" sz="2800" dirty="0">
                <a:solidFill>
                  <a:schemeClr val="tx2">
                    <a:lumMod val="50000"/>
                  </a:schemeClr>
                </a:solidFill>
                <a:effectLst/>
                <a:latin typeface="#9Slide03 Montserrat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2">
                    <a:lumMod val="50000"/>
                  </a:schemeClr>
                </a:solidFill>
                <a:effectLst/>
                <a:latin typeface="#9Slide03 Montserrat" panose="00000500000000000000" pitchFamily="2" charset="0"/>
                <a:ea typeface="Times New Roman" panose="02020603050405020304" pitchFamily="18" charset="0"/>
              </a:rPr>
              <a:t>liệu</a:t>
            </a:r>
            <a:r>
              <a:rPr lang="en-US" sz="2800" dirty="0">
                <a:solidFill>
                  <a:schemeClr val="tx2">
                    <a:lumMod val="50000"/>
                  </a:schemeClr>
                </a:solidFill>
                <a:effectLst/>
                <a:latin typeface="#9Slide03 Montserrat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2">
                    <a:lumMod val="50000"/>
                  </a:schemeClr>
                </a:solidFill>
                <a:effectLst/>
                <a:latin typeface="#9Slide03 Montserrat" panose="00000500000000000000" pitchFamily="2" charset="0"/>
                <a:ea typeface="Times New Roman" panose="02020603050405020304" pitchFamily="18" charset="0"/>
              </a:rPr>
              <a:t>được</a:t>
            </a:r>
            <a:r>
              <a:rPr lang="en-US" sz="2800" dirty="0">
                <a:solidFill>
                  <a:schemeClr val="tx2">
                    <a:lumMod val="50000"/>
                  </a:schemeClr>
                </a:solidFill>
                <a:effectLst/>
                <a:latin typeface="#9Slide03 Montserrat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2">
                    <a:lumMod val="50000"/>
                  </a:schemeClr>
                </a:solidFill>
                <a:effectLst/>
                <a:latin typeface="#9Slide03 Montserrat" panose="00000500000000000000" pitchFamily="2" charset="0"/>
                <a:ea typeface="Times New Roman" panose="02020603050405020304" pitchFamily="18" charset="0"/>
              </a:rPr>
              <a:t>thu</a:t>
            </a:r>
            <a:r>
              <a:rPr lang="en-US" sz="2800" dirty="0">
                <a:solidFill>
                  <a:schemeClr val="tx2">
                    <a:lumMod val="50000"/>
                  </a:schemeClr>
                </a:solidFill>
                <a:effectLst/>
                <a:latin typeface="#9Slide03 Montserrat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2">
                    <a:lumMod val="50000"/>
                  </a:schemeClr>
                </a:solidFill>
                <a:effectLst/>
                <a:latin typeface="#9Slide03 Montserrat" panose="00000500000000000000" pitchFamily="2" charset="0"/>
                <a:ea typeface="Times New Roman" panose="02020603050405020304" pitchFamily="18" charset="0"/>
              </a:rPr>
              <a:t>thập</a:t>
            </a:r>
            <a:r>
              <a:rPr lang="en-US" sz="2800" dirty="0">
                <a:solidFill>
                  <a:schemeClr val="tx2">
                    <a:lumMod val="50000"/>
                  </a:schemeClr>
                </a:solidFill>
                <a:effectLst/>
                <a:latin typeface="#9Slide03 Montserrat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2">
                    <a:lumMod val="50000"/>
                  </a:schemeClr>
                </a:solidFill>
                <a:effectLst/>
                <a:latin typeface="#9Slide03 Montserrat" panose="00000500000000000000" pitchFamily="2" charset="0"/>
                <a:ea typeface="Times New Roman" panose="02020603050405020304" pitchFamily="18" charset="0"/>
              </a:rPr>
              <a:t>về</a:t>
            </a:r>
            <a:r>
              <a:rPr lang="en-US" sz="2800" dirty="0">
                <a:solidFill>
                  <a:schemeClr val="tx2">
                    <a:lumMod val="50000"/>
                  </a:schemeClr>
                </a:solidFill>
                <a:effectLst/>
                <a:latin typeface="#9Slide03 Montserrat" panose="00000500000000000000" pitchFamily="2" charset="0"/>
                <a:ea typeface="Times New Roman" panose="02020603050405020304" pitchFamily="18" charset="0"/>
              </a:rPr>
              <a:t> file csv </a:t>
            </a:r>
            <a:r>
              <a:rPr lang="en-US" sz="2800" dirty="0" err="1">
                <a:solidFill>
                  <a:schemeClr val="tx2">
                    <a:lumMod val="50000"/>
                  </a:schemeClr>
                </a:solidFill>
                <a:effectLst/>
                <a:latin typeface="#9Slide03 Montserrat" panose="00000500000000000000" pitchFamily="2" charset="0"/>
                <a:ea typeface="Times New Roman" panose="02020603050405020304" pitchFamily="18" charset="0"/>
              </a:rPr>
              <a:t>ứng</a:t>
            </a:r>
            <a:r>
              <a:rPr lang="en-US" sz="2800" dirty="0">
                <a:solidFill>
                  <a:schemeClr val="tx2">
                    <a:lumMod val="50000"/>
                  </a:schemeClr>
                </a:solidFill>
                <a:effectLst/>
                <a:latin typeface="#9Slide03 Montserrat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2">
                    <a:lumMod val="50000"/>
                  </a:schemeClr>
                </a:solidFill>
                <a:effectLst/>
                <a:latin typeface="#9Slide03 Montserrat" panose="00000500000000000000" pitchFamily="2" charset="0"/>
                <a:ea typeface="Times New Roman" panose="02020603050405020304" pitchFamily="18" charset="0"/>
              </a:rPr>
              <a:t>với</a:t>
            </a:r>
            <a:r>
              <a:rPr lang="en-US" sz="2800" dirty="0">
                <a:solidFill>
                  <a:schemeClr val="tx2">
                    <a:lumMod val="50000"/>
                  </a:schemeClr>
                </a:solidFill>
                <a:effectLst/>
                <a:latin typeface="#9Slide03 Montserrat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2">
                    <a:lumMod val="50000"/>
                  </a:schemeClr>
                </a:solidFill>
                <a:effectLst/>
                <a:latin typeface="#9Slide03 Montserrat" panose="00000500000000000000" pitchFamily="2" charset="0"/>
                <a:ea typeface="Times New Roman" panose="02020603050405020304" pitchFamily="18" charset="0"/>
              </a:rPr>
              <a:t>mỗi</a:t>
            </a:r>
            <a:r>
              <a:rPr lang="en-US" sz="2800" dirty="0">
                <a:solidFill>
                  <a:schemeClr val="tx2">
                    <a:lumMod val="50000"/>
                  </a:schemeClr>
                </a:solidFill>
                <a:effectLst/>
                <a:latin typeface="#9Slide03 Montserrat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2">
                    <a:lumMod val="50000"/>
                  </a:schemeClr>
                </a:solidFill>
                <a:effectLst/>
                <a:latin typeface="#9Slide03 Montserrat" panose="00000500000000000000" pitchFamily="2" charset="0"/>
                <a:ea typeface="Times New Roman" panose="02020603050405020304" pitchFamily="18" charset="0"/>
              </a:rPr>
              <a:t>trang</a:t>
            </a:r>
            <a:r>
              <a:rPr lang="en-US" sz="2800" dirty="0">
                <a:solidFill>
                  <a:schemeClr val="tx2">
                    <a:lumMod val="50000"/>
                  </a:schemeClr>
                </a:solidFill>
                <a:effectLst/>
                <a:latin typeface="#9Slide03 Montserrat" panose="00000500000000000000" pitchFamily="2" charset="0"/>
                <a:ea typeface="Times New Roman" panose="02020603050405020304" pitchFamily="18" charset="0"/>
              </a:rPr>
              <a:t> web</a:t>
            </a:r>
            <a:endParaRPr lang="en-US" sz="2800" dirty="0">
              <a:solidFill>
                <a:schemeClr val="tx2">
                  <a:lumMod val="50000"/>
                </a:schemeClr>
              </a:solidFill>
              <a:effectLst/>
              <a:latin typeface="#9Slide03 Montserrat" panose="00000500000000000000" pitchFamily="2" charset="0"/>
              <a:ea typeface="Calibri" panose="020F050202020403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B0F5BF4-3BED-13A1-0123-78D0C86575EF}"/>
              </a:ext>
            </a:extLst>
          </p:cNvPr>
          <p:cNvSpPr txBox="1"/>
          <p:nvPr/>
        </p:nvSpPr>
        <p:spPr>
          <a:xfrm>
            <a:off x="282110" y="1073200"/>
            <a:ext cx="11204314" cy="578882"/>
          </a:xfrm>
          <a:prstGeom prst="roundRect">
            <a:avLst/>
          </a:prstGeom>
          <a:noFill/>
          <a:ln w="19050">
            <a:noFill/>
          </a:ln>
        </p:spPr>
        <p:txBody>
          <a:bodyPr wrap="square">
            <a:spAutoFit/>
          </a:bodyPr>
          <a:lstStyle/>
          <a:p>
            <a:pPr>
              <a:spcAft>
                <a:spcPts val="800"/>
              </a:spcAft>
            </a:pPr>
            <a:r>
              <a:rPr lang="en-US" sz="2800" dirty="0" err="1">
                <a:solidFill>
                  <a:schemeClr val="tx2">
                    <a:lumMod val="50000"/>
                  </a:schemeClr>
                </a:solidFill>
                <a:effectLst/>
                <a:latin typeface="#9Slide03 Montserrat" panose="00000500000000000000" pitchFamily="2" charset="0"/>
                <a:ea typeface="Times New Roman" panose="02020603050405020304" pitchFamily="18" charset="0"/>
              </a:rPr>
              <a:t>Lặp</a:t>
            </a:r>
            <a:r>
              <a:rPr lang="en-US" sz="2800" dirty="0">
                <a:solidFill>
                  <a:schemeClr val="tx2">
                    <a:lumMod val="50000"/>
                  </a:schemeClr>
                </a:solidFill>
                <a:effectLst/>
                <a:latin typeface="#9Slide03 Montserrat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2">
                    <a:lumMod val="50000"/>
                  </a:schemeClr>
                </a:solidFill>
                <a:effectLst/>
                <a:latin typeface="#9Slide03 Montserrat" panose="00000500000000000000" pitchFamily="2" charset="0"/>
                <a:ea typeface="Times New Roman" panose="02020603050405020304" pitchFamily="18" charset="0"/>
              </a:rPr>
              <a:t>lấy</a:t>
            </a:r>
            <a:r>
              <a:rPr lang="en-US" sz="2800" dirty="0">
                <a:solidFill>
                  <a:schemeClr val="tx2">
                    <a:lumMod val="50000"/>
                  </a:schemeClr>
                </a:solidFill>
                <a:effectLst/>
                <a:latin typeface="#9Slide03 Montserrat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2">
                    <a:lumMod val="50000"/>
                  </a:schemeClr>
                </a:solidFill>
                <a:effectLst/>
                <a:latin typeface="#9Slide03 Montserrat" panose="00000500000000000000" pitchFamily="2" charset="0"/>
                <a:ea typeface="Times New Roman" panose="02020603050405020304" pitchFamily="18" charset="0"/>
              </a:rPr>
              <a:t>tất</a:t>
            </a:r>
            <a:r>
              <a:rPr lang="en-US" sz="2800" dirty="0">
                <a:solidFill>
                  <a:schemeClr val="tx2">
                    <a:lumMod val="50000"/>
                  </a:schemeClr>
                </a:solidFill>
                <a:effectLst/>
                <a:latin typeface="#9Slide03 Montserrat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2">
                    <a:lumMod val="50000"/>
                  </a:schemeClr>
                </a:solidFill>
                <a:effectLst/>
                <a:latin typeface="#9Slide03 Montserrat" panose="00000500000000000000" pitchFamily="2" charset="0"/>
                <a:ea typeface="Times New Roman" panose="02020603050405020304" pitchFamily="18" charset="0"/>
              </a:rPr>
              <a:t>cả</a:t>
            </a:r>
            <a:r>
              <a:rPr lang="en-US" sz="2800" dirty="0">
                <a:solidFill>
                  <a:schemeClr val="tx2">
                    <a:lumMod val="50000"/>
                  </a:schemeClr>
                </a:solidFill>
                <a:effectLst/>
                <a:latin typeface="#9Slide03 Montserrat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2">
                    <a:lumMod val="50000"/>
                  </a:schemeClr>
                </a:solidFill>
                <a:effectLst/>
                <a:latin typeface="#9Slide03 Montserrat" panose="00000500000000000000" pitchFamily="2" charset="0"/>
                <a:ea typeface="Times New Roman" panose="02020603050405020304" pitchFamily="18" charset="0"/>
              </a:rPr>
              <a:t>các</a:t>
            </a:r>
            <a:r>
              <a:rPr lang="en-US" sz="2800" dirty="0">
                <a:solidFill>
                  <a:schemeClr val="tx2">
                    <a:lumMod val="50000"/>
                  </a:schemeClr>
                </a:solidFill>
                <a:effectLst/>
                <a:latin typeface="#9Slide03 Montserrat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2">
                    <a:lumMod val="50000"/>
                  </a:schemeClr>
                </a:solidFill>
                <a:effectLst/>
                <a:latin typeface="#9Slide03 Montserrat" panose="00000500000000000000" pitchFamily="2" charset="0"/>
                <a:ea typeface="Times New Roman" panose="02020603050405020304" pitchFamily="18" charset="0"/>
              </a:rPr>
              <a:t>thông</a:t>
            </a:r>
            <a:r>
              <a:rPr lang="en-US" sz="2800" dirty="0">
                <a:solidFill>
                  <a:schemeClr val="tx2">
                    <a:lumMod val="50000"/>
                  </a:schemeClr>
                </a:solidFill>
                <a:effectLst/>
                <a:latin typeface="#9Slide03 Montserrat" panose="00000500000000000000" pitchFamily="2" charset="0"/>
                <a:ea typeface="Times New Roman" panose="02020603050405020304" pitchFamily="18" charset="0"/>
              </a:rPr>
              <a:t> tin </a:t>
            </a:r>
            <a:r>
              <a:rPr lang="en-US" sz="2800" dirty="0" err="1">
                <a:solidFill>
                  <a:schemeClr val="tx2">
                    <a:lumMod val="50000"/>
                  </a:schemeClr>
                </a:solidFill>
                <a:effectLst/>
                <a:latin typeface="#9Slide03 Montserrat" panose="00000500000000000000" pitchFamily="2" charset="0"/>
                <a:ea typeface="Times New Roman" panose="02020603050405020304" pitchFamily="18" charset="0"/>
              </a:rPr>
              <a:t>liên</a:t>
            </a:r>
            <a:r>
              <a:rPr lang="en-US" sz="2800" dirty="0">
                <a:solidFill>
                  <a:schemeClr val="tx2">
                    <a:lumMod val="50000"/>
                  </a:schemeClr>
                </a:solidFill>
                <a:effectLst/>
                <a:latin typeface="#9Slide03 Montserrat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2">
                    <a:lumMod val="50000"/>
                  </a:schemeClr>
                </a:solidFill>
                <a:effectLst/>
                <a:latin typeface="#9Slide03 Montserrat" panose="00000500000000000000" pitchFamily="2" charset="0"/>
                <a:ea typeface="Times New Roman" panose="02020603050405020304" pitchFamily="18" charset="0"/>
              </a:rPr>
              <a:t>quan</a:t>
            </a:r>
            <a:r>
              <a:rPr lang="en-US" sz="2800" dirty="0">
                <a:solidFill>
                  <a:schemeClr val="tx2">
                    <a:lumMod val="50000"/>
                  </a:schemeClr>
                </a:solidFill>
                <a:effectLst/>
                <a:latin typeface="#9Slide03 Montserrat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2">
                    <a:lumMod val="50000"/>
                  </a:schemeClr>
                </a:solidFill>
                <a:effectLst/>
                <a:latin typeface="#9Slide03 Montserrat" panose="00000500000000000000" pitchFamily="2" charset="0"/>
                <a:ea typeface="Times New Roman" panose="02020603050405020304" pitchFamily="18" charset="0"/>
              </a:rPr>
              <a:t>đến</a:t>
            </a:r>
            <a:r>
              <a:rPr lang="en-US" sz="2800" dirty="0">
                <a:solidFill>
                  <a:schemeClr val="tx2">
                    <a:lumMod val="50000"/>
                  </a:schemeClr>
                </a:solidFill>
                <a:effectLst/>
                <a:latin typeface="#9Slide03 Montserrat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2">
                    <a:lumMod val="50000"/>
                  </a:schemeClr>
                </a:solidFill>
                <a:effectLst/>
                <a:latin typeface="#9Slide03 Montserrat" panose="00000500000000000000" pitchFamily="2" charset="0"/>
                <a:ea typeface="Times New Roman" panose="02020603050405020304" pitchFamily="18" charset="0"/>
              </a:rPr>
              <a:t>công</a:t>
            </a:r>
            <a:r>
              <a:rPr lang="en-US" sz="2800" dirty="0">
                <a:solidFill>
                  <a:schemeClr val="tx2">
                    <a:lumMod val="50000"/>
                  </a:schemeClr>
                </a:solidFill>
                <a:effectLst/>
                <a:latin typeface="#9Slide03 Montserrat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2">
                    <a:lumMod val="50000"/>
                  </a:schemeClr>
                </a:solidFill>
                <a:effectLst/>
                <a:latin typeface="#9Slide03 Montserrat" panose="00000500000000000000" pitchFamily="2" charset="0"/>
                <a:ea typeface="Times New Roman" panose="02020603050405020304" pitchFamily="18" charset="0"/>
              </a:rPr>
              <a:t>việc</a:t>
            </a:r>
            <a:endParaRPr lang="en-US" sz="2800" dirty="0">
              <a:solidFill>
                <a:schemeClr val="tx2">
                  <a:lumMod val="50000"/>
                </a:schemeClr>
              </a:solidFill>
              <a:effectLst/>
              <a:latin typeface="#9Slide03 Montserrat" panose="00000500000000000000" pitchFamily="2" charset="0"/>
              <a:ea typeface="Calibri" panose="020F050202020403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498D2F8-F0BB-E903-3AA2-256BCDC647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795" y="1498500"/>
            <a:ext cx="11004693" cy="300747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7B7944D-35E0-99DA-5246-8568BA5FCB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651" y="4856034"/>
            <a:ext cx="7011183" cy="1742309"/>
          </a:xfrm>
          <a:prstGeom prst="rect">
            <a:avLst/>
          </a:prstGeom>
        </p:spPr>
      </p:pic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EDBB6D9D-6566-5B9E-9262-614C54F732DE}"/>
              </a:ext>
            </a:extLst>
          </p:cNvPr>
          <p:cNvSpPr/>
          <p:nvPr/>
        </p:nvSpPr>
        <p:spPr>
          <a:xfrm>
            <a:off x="5860595" y="309160"/>
            <a:ext cx="1780528" cy="55138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err="1">
                <a:solidFill>
                  <a:schemeClr val="tx2">
                    <a:lumMod val="75000"/>
                  </a:schemeClr>
                </a:solidFill>
                <a:latin typeface="#9Slide03 AmpleSoft Bold" panose="02000000000000000000" pitchFamily="2" charset="0"/>
              </a:rPr>
              <a:t>ITviec</a:t>
            </a:r>
            <a:endParaRPr lang="en-US" sz="4000" dirty="0">
              <a:solidFill>
                <a:schemeClr val="tx2">
                  <a:lumMod val="75000"/>
                </a:schemeClr>
              </a:solidFill>
              <a:latin typeface="#9Slide03 AmpleSoft Bold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15534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A2D4917-6F43-EB3A-AE56-81380C1ED13A}"/>
              </a:ext>
            </a:extLst>
          </p:cNvPr>
          <p:cNvSpPr/>
          <p:nvPr/>
        </p:nvSpPr>
        <p:spPr>
          <a:xfrm>
            <a:off x="479394" y="309161"/>
            <a:ext cx="2254928" cy="55138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err="1">
                <a:solidFill>
                  <a:schemeClr val="tx2">
                    <a:lumMod val="75000"/>
                  </a:schemeClr>
                </a:solidFill>
                <a:latin typeface="#9Slide03 AmpleSoft Bold" panose="02000000000000000000" pitchFamily="2" charset="0"/>
              </a:rPr>
              <a:t>Gợi</a:t>
            </a:r>
            <a:r>
              <a:rPr lang="en-US" sz="4000" dirty="0">
                <a:solidFill>
                  <a:schemeClr val="tx2">
                    <a:lumMod val="75000"/>
                  </a:schemeClr>
                </a:solidFill>
                <a:latin typeface="#9Slide03 AmpleSoft Bold" panose="02000000000000000000" pitchFamily="2" charset="0"/>
              </a:rPr>
              <a:t> ý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CD7AF38-C8AA-3F76-0FEB-F49FD36F7E44}"/>
              </a:ext>
            </a:extLst>
          </p:cNvPr>
          <p:cNvGrpSpPr/>
          <p:nvPr/>
        </p:nvGrpSpPr>
        <p:grpSpPr>
          <a:xfrm>
            <a:off x="3597242" y="330074"/>
            <a:ext cx="926033" cy="530476"/>
            <a:chOff x="9515474" y="648867"/>
            <a:chExt cx="1296647" cy="742781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4" name="Arrow: Chevron 3">
              <a:extLst>
                <a:ext uri="{FF2B5EF4-FFF2-40B4-BE49-F238E27FC236}">
                  <a16:creationId xmlns:a16="http://schemas.microsoft.com/office/drawing/2014/main" id="{AAB6BB5B-7B1A-C233-DD7B-415453878B4B}"/>
                </a:ext>
              </a:extLst>
            </p:cNvPr>
            <p:cNvSpPr/>
            <p:nvPr/>
          </p:nvSpPr>
          <p:spPr>
            <a:xfrm>
              <a:off x="9515474" y="660128"/>
              <a:ext cx="382247" cy="731520"/>
            </a:xfrm>
            <a:prstGeom prst="chevron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" name="Arrow: Chevron 4">
              <a:extLst>
                <a:ext uri="{FF2B5EF4-FFF2-40B4-BE49-F238E27FC236}">
                  <a16:creationId xmlns:a16="http://schemas.microsoft.com/office/drawing/2014/main" id="{E6519FAA-B2E2-AB89-6127-C59DB3D933FB}"/>
                </a:ext>
              </a:extLst>
            </p:cNvPr>
            <p:cNvSpPr/>
            <p:nvPr/>
          </p:nvSpPr>
          <p:spPr>
            <a:xfrm>
              <a:off x="9972674" y="648867"/>
              <a:ext cx="382247" cy="731520"/>
            </a:xfrm>
            <a:prstGeom prst="chevron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" name="Arrow: Chevron 5">
              <a:extLst>
                <a:ext uri="{FF2B5EF4-FFF2-40B4-BE49-F238E27FC236}">
                  <a16:creationId xmlns:a16="http://schemas.microsoft.com/office/drawing/2014/main" id="{8E3EAA9B-AD4E-B605-4FD6-2A15AFAAA23F}"/>
                </a:ext>
              </a:extLst>
            </p:cNvPr>
            <p:cNvSpPr/>
            <p:nvPr/>
          </p:nvSpPr>
          <p:spPr>
            <a:xfrm>
              <a:off x="10429874" y="648867"/>
              <a:ext cx="382247" cy="731520"/>
            </a:xfrm>
            <a:prstGeom prst="chevron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6B0F5BF4-3BED-13A1-0123-78D0C86575EF}"/>
              </a:ext>
            </a:extLst>
          </p:cNvPr>
          <p:cNvSpPr txBox="1"/>
          <p:nvPr/>
        </p:nvSpPr>
        <p:spPr>
          <a:xfrm>
            <a:off x="258438" y="1579227"/>
            <a:ext cx="11204314" cy="1055608"/>
          </a:xfrm>
          <a:prstGeom prst="roundRect">
            <a:avLst/>
          </a:prstGeom>
          <a:noFill/>
          <a:ln w="19050">
            <a:noFill/>
          </a:ln>
        </p:spPr>
        <p:txBody>
          <a:bodyPr wrap="square">
            <a:spAutoFit/>
          </a:bodyPr>
          <a:lstStyle/>
          <a:p>
            <a:pPr>
              <a:spcAft>
                <a:spcPts val="800"/>
              </a:spcAft>
            </a:pPr>
            <a:r>
              <a:rPr lang="en-US" sz="2800" dirty="0" err="1">
                <a:solidFill>
                  <a:schemeClr val="tx2">
                    <a:lumMod val="50000"/>
                  </a:schemeClr>
                </a:solidFill>
                <a:effectLst/>
                <a:latin typeface="#9Slide03 Montserrat" panose="00000500000000000000" pitchFamily="2" charset="0"/>
                <a:ea typeface="Times New Roman" panose="02020603050405020304" pitchFamily="18" charset="0"/>
              </a:rPr>
              <a:t>Sử</a:t>
            </a:r>
            <a:r>
              <a:rPr lang="en-US" sz="2800" dirty="0">
                <a:solidFill>
                  <a:schemeClr val="tx2">
                    <a:lumMod val="50000"/>
                  </a:schemeClr>
                </a:solidFill>
                <a:effectLst/>
                <a:latin typeface="#9Slide03 Montserrat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2">
                    <a:lumMod val="50000"/>
                  </a:schemeClr>
                </a:solidFill>
                <a:effectLst/>
                <a:latin typeface="#9Slide03 Montserrat" panose="00000500000000000000" pitchFamily="2" charset="0"/>
                <a:ea typeface="Times New Roman" panose="02020603050405020304" pitchFamily="18" charset="0"/>
              </a:rPr>
              <a:t>dụng</a:t>
            </a:r>
            <a:r>
              <a:rPr lang="en-US" sz="2800" dirty="0">
                <a:solidFill>
                  <a:schemeClr val="tx2">
                    <a:lumMod val="50000"/>
                  </a:schemeClr>
                </a:solidFill>
                <a:effectLst/>
                <a:latin typeface="#9Slide03 Montserrat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2">
                    <a:lumMod val="50000"/>
                  </a:schemeClr>
                </a:solidFill>
                <a:effectLst/>
                <a:latin typeface="#9Slide03 Montserrat" panose="00000500000000000000" pitchFamily="2" charset="0"/>
                <a:ea typeface="Times New Roman" panose="02020603050405020304" pitchFamily="18" charset="0"/>
              </a:rPr>
              <a:t>thư</a:t>
            </a:r>
            <a:r>
              <a:rPr lang="en-US" sz="2800" dirty="0">
                <a:solidFill>
                  <a:schemeClr val="tx2">
                    <a:lumMod val="50000"/>
                  </a:schemeClr>
                </a:solidFill>
                <a:effectLst/>
                <a:latin typeface="#9Slide03 Montserrat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2">
                    <a:lumMod val="50000"/>
                  </a:schemeClr>
                </a:solidFill>
                <a:effectLst/>
                <a:latin typeface="#9Slide03 Montserrat" panose="00000500000000000000" pitchFamily="2" charset="0"/>
                <a:ea typeface="Times New Roman" panose="02020603050405020304" pitchFamily="18" charset="0"/>
              </a:rPr>
              <a:t>viện</a:t>
            </a:r>
            <a:r>
              <a:rPr lang="en-US" sz="2800" dirty="0">
                <a:solidFill>
                  <a:schemeClr val="tx2">
                    <a:lumMod val="50000"/>
                  </a:schemeClr>
                </a:solidFill>
                <a:effectLst/>
                <a:latin typeface="#9Slide03 Montserrat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2">
                    <a:lumMod val="50000"/>
                  </a:schemeClr>
                </a:solidFill>
                <a:effectLst/>
                <a:latin typeface="#9Slide03 Montserrat" panose="00000500000000000000" pitchFamily="2" charset="0"/>
                <a:ea typeface="Times New Roman" panose="02020603050405020304" pitchFamily="18" charset="0"/>
              </a:rPr>
              <a:t>pytextdist</a:t>
            </a:r>
            <a:r>
              <a:rPr lang="en-US" sz="2800" dirty="0">
                <a:solidFill>
                  <a:schemeClr val="tx2">
                    <a:lumMod val="50000"/>
                  </a:schemeClr>
                </a:solidFill>
                <a:effectLst/>
                <a:latin typeface="#9Slide03 Montserrat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2">
                    <a:lumMod val="50000"/>
                  </a:schemeClr>
                </a:solidFill>
                <a:effectLst/>
                <a:latin typeface="#9Slide03 Montserrat" panose="00000500000000000000" pitchFamily="2" charset="0"/>
                <a:ea typeface="Times New Roman" panose="02020603050405020304" pitchFamily="18" charset="0"/>
              </a:rPr>
              <a:t>để</a:t>
            </a:r>
            <a:r>
              <a:rPr lang="en-US" sz="2800" dirty="0">
                <a:solidFill>
                  <a:schemeClr val="tx2">
                    <a:lumMod val="50000"/>
                  </a:schemeClr>
                </a:solidFill>
                <a:effectLst/>
                <a:latin typeface="#9Slide03 Montserrat" panose="00000500000000000000" pitchFamily="2" charset="0"/>
                <a:ea typeface="Times New Roman" panose="02020603050405020304" pitchFamily="18" charset="0"/>
              </a:rPr>
              <a:t> so </a:t>
            </a:r>
            <a:r>
              <a:rPr lang="en-US" sz="2800" dirty="0" err="1">
                <a:solidFill>
                  <a:schemeClr val="tx2">
                    <a:lumMod val="50000"/>
                  </a:schemeClr>
                </a:solidFill>
                <a:effectLst/>
                <a:latin typeface="#9Slide03 Montserrat" panose="00000500000000000000" pitchFamily="2" charset="0"/>
                <a:ea typeface="Times New Roman" panose="02020603050405020304" pitchFamily="18" charset="0"/>
              </a:rPr>
              <a:t>sánh</a:t>
            </a:r>
            <a:r>
              <a:rPr lang="en-US" sz="2800" dirty="0">
                <a:solidFill>
                  <a:schemeClr val="tx2">
                    <a:lumMod val="50000"/>
                  </a:schemeClr>
                </a:solidFill>
                <a:effectLst/>
                <a:latin typeface="#9Slide03 Montserrat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2">
                    <a:lumMod val="50000"/>
                  </a:schemeClr>
                </a:solidFill>
                <a:effectLst/>
                <a:latin typeface="#9Slide03 Montserrat" panose="00000500000000000000" pitchFamily="2" charset="0"/>
                <a:ea typeface="Times New Roman" panose="02020603050405020304" pitchFamily="18" charset="0"/>
              </a:rPr>
              <a:t>mức</a:t>
            </a:r>
            <a:r>
              <a:rPr lang="en-US" sz="2800" dirty="0">
                <a:solidFill>
                  <a:schemeClr val="tx2">
                    <a:lumMod val="50000"/>
                  </a:schemeClr>
                </a:solidFill>
                <a:effectLst/>
                <a:latin typeface="#9Slide03 Montserrat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2">
                    <a:lumMod val="50000"/>
                  </a:schemeClr>
                </a:solidFill>
                <a:effectLst/>
                <a:latin typeface="#9Slide03 Montserrat" panose="00000500000000000000" pitchFamily="2" charset="0"/>
                <a:ea typeface="Times New Roman" panose="02020603050405020304" pitchFamily="18" charset="0"/>
              </a:rPr>
              <a:t>độ</a:t>
            </a:r>
            <a:r>
              <a:rPr lang="en-US" sz="2800" dirty="0">
                <a:solidFill>
                  <a:schemeClr val="tx2">
                    <a:lumMod val="50000"/>
                  </a:schemeClr>
                </a:solidFill>
                <a:effectLst/>
                <a:latin typeface="#9Slide03 Montserrat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2">
                    <a:lumMod val="50000"/>
                  </a:schemeClr>
                </a:solidFill>
                <a:effectLst/>
                <a:latin typeface="#9Slide03 Montserrat" panose="00000500000000000000" pitchFamily="2" charset="0"/>
                <a:ea typeface="Times New Roman" panose="02020603050405020304" pitchFamily="18" charset="0"/>
              </a:rPr>
              <a:t>giống</a:t>
            </a:r>
            <a:r>
              <a:rPr lang="en-US" sz="2800" dirty="0">
                <a:solidFill>
                  <a:schemeClr val="tx2">
                    <a:lumMod val="50000"/>
                  </a:schemeClr>
                </a:solidFill>
                <a:effectLst/>
                <a:latin typeface="#9Slide03 Montserrat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2">
                    <a:lumMod val="50000"/>
                  </a:schemeClr>
                </a:solidFill>
                <a:effectLst/>
                <a:latin typeface="#9Slide03 Montserrat" panose="00000500000000000000" pitchFamily="2" charset="0"/>
                <a:ea typeface="Times New Roman" panose="02020603050405020304" pitchFamily="18" charset="0"/>
              </a:rPr>
              <a:t>nhất</a:t>
            </a:r>
            <a:r>
              <a:rPr lang="en-US" sz="2800" dirty="0">
                <a:solidFill>
                  <a:schemeClr val="tx2">
                    <a:lumMod val="50000"/>
                  </a:schemeClr>
                </a:solidFill>
                <a:effectLst/>
                <a:latin typeface="#9Slide03 Montserrat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2">
                    <a:lumMod val="50000"/>
                  </a:schemeClr>
                </a:solidFill>
                <a:effectLst/>
                <a:latin typeface="#9Slide03 Montserrat" panose="00000500000000000000" pitchFamily="2" charset="0"/>
                <a:ea typeface="Times New Roman" panose="02020603050405020304" pitchFamily="18" charset="0"/>
              </a:rPr>
              <a:t>của</a:t>
            </a:r>
            <a:r>
              <a:rPr lang="en-US" sz="2800" dirty="0">
                <a:solidFill>
                  <a:schemeClr val="tx2">
                    <a:lumMod val="50000"/>
                  </a:schemeClr>
                </a:solidFill>
                <a:effectLst/>
                <a:latin typeface="#9Slide03 Montserrat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2">
                    <a:lumMod val="50000"/>
                  </a:schemeClr>
                </a:solidFill>
                <a:effectLst/>
                <a:latin typeface="#9Slide03 Montserrat" panose="00000500000000000000" pitchFamily="2" charset="0"/>
                <a:ea typeface="Times New Roman" panose="02020603050405020304" pitchFamily="18" charset="0"/>
              </a:rPr>
              <a:t>công</a:t>
            </a:r>
            <a:r>
              <a:rPr lang="en-US" sz="2800" dirty="0">
                <a:solidFill>
                  <a:schemeClr val="tx2">
                    <a:lumMod val="50000"/>
                  </a:schemeClr>
                </a:solidFill>
                <a:effectLst/>
                <a:latin typeface="#9Slide03 Montserrat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2">
                    <a:lumMod val="50000"/>
                  </a:schemeClr>
                </a:solidFill>
                <a:effectLst/>
                <a:latin typeface="#9Slide03 Montserrat" panose="00000500000000000000" pitchFamily="2" charset="0"/>
                <a:ea typeface="Times New Roman" panose="02020603050405020304" pitchFamily="18" charset="0"/>
              </a:rPr>
              <a:t>việc</a:t>
            </a:r>
            <a:r>
              <a:rPr lang="en-US" sz="2800" dirty="0">
                <a:solidFill>
                  <a:schemeClr val="tx2">
                    <a:lumMod val="50000"/>
                  </a:schemeClr>
                </a:solidFill>
                <a:effectLst/>
                <a:latin typeface="#9Slide03 Montserrat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2">
                    <a:lumMod val="50000"/>
                  </a:schemeClr>
                </a:solidFill>
                <a:effectLst/>
                <a:latin typeface="#9Slide03 Montserrat" panose="00000500000000000000" pitchFamily="2" charset="0"/>
                <a:ea typeface="Times New Roman" panose="02020603050405020304" pitchFamily="18" charset="0"/>
              </a:rPr>
              <a:t>nhập</a:t>
            </a:r>
            <a:r>
              <a:rPr lang="en-US" sz="2800" dirty="0">
                <a:solidFill>
                  <a:schemeClr val="tx2">
                    <a:lumMod val="50000"/>
                  </a:schemeClr>
                </a:solidFill>
                <a:effectLst/>
                <a:latin typeface="#9Slide03 Montserrat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2">
                    <a:lumMod val="50000"/>
                  </a:schemeClr>
                </a:solidFill>
                <a:effectLst/>
                <a:latin typeface="#9Slide03 Montserrat" panose="00000500000000000000" pitchFamily="2" charset="0"/>
                <a:ea typeface="Times New Roman" panose="02020603050405020304" pitchFamily="18" charset="0"/>
              </a:rPr>
              <a:t>vào</a:t>
            </a:r>
            <a:r>
              <a:rPr lang="en-US" sz="2800" dirty="0">
                <a:solidFill>
                  <a:schemeClr val="tx2">
                    <a:lumMod val="50000"/>
                  </a:schemeClr>
                </a:solidFill>
                <a:effectLst/>
                <a:latin typeface="#9Slide03 Montserrat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2">
                    <a:lumMod val="50000"/>
                  </a:schemeClr>
                </a:solidFill>
                <a:effectLst/>
                <a:latin typeface="#9Slide03 Montserrat" panose="00000500000000000000" pitchFamily="2" charset="0"/>
                <a:ea typeface="Times New Roman" panose="02020603050405020304" pitchFamily="18" charset="0"/>
              </a:rPr>
              <a:t>với</a:t>
            </a:r>
            <a:r>
              <a:rPr lang="en-US" sz="2800" dirty="0">
                <a:solidFill>
                  <a:schemeClr val="tx2">
                    <a:lumMod val="50000"/>
                  </a:schemeClr>
                </a:solidFill>
                <a:effectLst/>
                <a:latin typeface="#9Slide03 Montserrat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2">
                    <a:lumMod val="50000"/>
                  </a:schemeClr>
                </a:solidFill>
                <a:effectLst/>
                <a:latin typeface="#9Slide03 Montserrat" panose="00000500000000000000" pitchFamily="2" charset="0"/>
                <a:ea typeface="Times New Roman" panose="02020603050405020304" pitchFamily="18" charset="0"/>
              </a:rPr>
              <a:t>công</a:t>
            </a:r>
            <a:r>
              <a:rPr lang="en-US" sz="2800" dirty="0">
                <a:solidFill>
                  <a:schemeClr val="tx2">
                    <a:lumMod val="50000"/>
                  </a:schemeClr>
                </a:solidFill>
                <a:effectLst/>
                <a:latin typeface="#9Slide03 Montserrat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2">
                    <a:lumMod val="50000"/>
                  </a:schemeClr>
                </a:solidFill>
                <a:effectLst/>
                <a:latin typeface="#9Slide03 Montserrat" panose="00000500000000000000" pitchFamily="2" charset="0"/>
                <a:ea typeface="Times New Roman" panose="02020603050405020304" pitchFamily="18" charset="0"/>
              </a:rPr>
              <a:t>việc</a:t>
            </a:r>
            <a:r>
              <a:rPr lang="en-US" sz="2800" dirty="0">
                <a:solidFill>
                  <a:schemeClr val="tx2">
                    <a:lumMod val="50000"/>
                  </a:schemeClr>
                </a:solidFill>
                <a:effectLst/>
                <a:latin typeface="#9Slide03 Montserrat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2">
                    <a:lumMod val="50000"/>
                  </a:schemeClr>
                </a:solidFill>
                <a:effectLst/>
                <a:latin typeface="#9Slide03 Montserrat" panose="00000500000000000000" pitchFamily="2" charset="0"/>
                <a:ea typeface="Times New Roman" panose="02020603050405020304" pitchFamily="18" charset="0"/>
              </a:rPr>
              <a:t>có</a:t>
            </a:r>
            <a:r>
              <a:rPr lang="en-US" sz="2800" dirty="0">
                <a:solidFill>
                  <a:schemeClr val="tx2">
                    <a:lumMod val="50000"/>
                  </a:schemeClr>
                </a:solidFill>
                <a:effectLst/>
                <a:latin typeface="#9Slide03 Montserrat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2">
                    <a:lumMod val="50000"/>
                  </a:schemeClr>
                </a:solidFill>
                <a:effectLst/>
                <a:latin typeface="#9Slide03 Montserrat" panose="00000500000000000000" pitchFamily="2" charset="0"/>
                <a:ea typeface="Times New Roman" panose="02020603050405020304" pitchFamily="18" charset="0"/>
              </a:rPr>
              <a:t>trong</a:t>
            </a:r>
            <a:r>
              <a:rPr lang="en-US" sz="2800" dirty="0">
                <a:solidFill>
                  <a:schemeClr val="tx2">
                    <a:lumMod val="50000"/>
                  </a:schemeClr>
                </a:solidFill>
                <a:effectLst/>
                <a:latin typeface="#9Slide03 Montserrat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2">
                    <a:lumMod val="50000"/>
                  </a:schemeClr>
                </a:solidFill>
                <a:effectLst/>
                <a:latin typeface="#9Slide03 Montserrat" panose="00000500000000000000" pitchFamily="2" charset="0"/>
                <a:ea typeface="Times New Roman" panose="02020603050405020304" pitchFamily="18" charset="0"/>
              </a:rPr>
              <a:t>dữ</a:t>
            </a:r>
            <a:r>
              <a:rPr lang="en-US" sz="2800" dirty="0">
                <a:solidFill>
                  <a:schemeClr val="tx2">
                    <a:lumMod val="50000"/>
                  </a:schemeClr>
                </a:solidFill>
                <a:effectLst/>
                <a:latin typeface="#9Slide03 Montserrat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2">
                    <a:lumMod val="50000"/>
                  </a:schemeClr>
                </a:solidFill>
                <a:effectLst/>
                <a:latin typeface="#9Slide03 Montserrat" panose="00000500000000000000" pitchFamily="2" charset="0"/>
                <a:ea typeface="Times New Roman" panose="02020603050405020304" pitchFamily="18" charset="0"/>
              </a:rPr>
              <a:t>liệu</a:t>
            </a:r>
            <a:endParaRPr lang="en-US" sz="2800" dirty="0">
              <a:solidFill>
                <a:schemeClr val="tx2">
                  <a:lumMod val="50000"/>
                </a:schemeClr>
              </a:solidFill>
              <a:effectLst/>
              <a:latin typeface="#9Slide03 Montserrat" panose="00000500000000000000" pitchFamily="2" charset="0"/>
              <a:ea typeface="Calibri" panose="020F0502020204030204" pitchFamily="34" charset="0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EDBB6D9D-6566-5B9E-9262-614C54F732DE}"/>
              </a:ext>
            </a:extLst>
          </p:cNvPr>
          <p:cNvSpPr/>
          <p:nvPr/>
        </p:nvSpPr>
        <p:spPr>
          <a:xfrm>
            <a:off x="5860595" y="309160"/>
            <a:ext cx="1780528" cy="55138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err="1">
                <a:solidFill>
                  <a:schemeClr val="tx2">
                    <a:lumMod val="75000"/>
                  </a:schemeClr>
                </a:solidFill>
                <a:latin typeface="#9Slide03 AmpleSoft Bold" panose="02000000000000000000" pitchFamily="2" charset="0"/>
              </a:rPr>
              <a:t>ITviec</a:t>
            </a:r>
            <a:endParaRPr lang="en-US" sz="4000" dirty="0">
              <a:solidFill>
                <a:schemeClr val="tx2">
                  <a:lumMod val="75000"/>
                </a:schemeClr>
              </a:solidFill>
              <a:latin typeface="#9Slide03 AmpleSoft Bold" panose="02000000000000000000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D02627-209B-2E8B-F231-DD542AEC97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66" y="2503040"/>
            <a:ext cx="9849924" cy="3652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9922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34"/>
          <p:cNvSpPr txBox="1">
            <a:spLocks noGrp="1"/>
          </p:cNvSpPr>
          <p:nvPr>
            <p:ph type="title"/>
          </p:nvPr>
        </p:nvSpPr>
        <p:spPr>
          <a:xfrm>
            <a:off x="6418555" y="2999615"/>
            <a:ext cx="4812567" cy="1122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4800" dirty="0">
                <a:latin typeface="#9Slide03 AmpleSoft Bold" panose="02000000000000000000" pitchFamily="2" charset="0"/>
              </a:rPr>
              <a:t>Thao tác với giao diện người dùng</a:t>
            </a:r>
            <a:endParaRPr sz="4800" dirty="0">
              <a:latin typeface="#9Slide03 AmpleSoft Bold" panose="02000000000000000000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F9371C-A816-B19D-D0E4-D30ACB6351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4886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388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2280FEAF-C0F2-04BD-7609-BBA7CF4B73A4}"/>
              </a:ext>
            </a:extLst>
          </p:cNvPr>
          <p:cNvSpPr/>
          <p:nvPr/>
        </p:nvSpPr>
        <p:spPr>
          <a:xfrm>
            <a:off x="3124200" y="313191"/>
            <a:ext cx="5943600" cy="73152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2">
                    <a:lumMod val="75000"/>
                  </a:schemeClr>
                </a:solidFill>
                <a:latin typeface="#9Slide03 AmpleSoft Bold" panose="02000000000000000000" pitchFamily="2" charset="0"/>
              </a:rPr>
              <a:t>ƯU, NHƯỢC ĐIỂM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1B4297FD-842C-BC94-C459-20157AF40351}"/>
              </a:ext>
            </a:extLst>
          </p:cNvPr>
          <p:cNvGrpSpPr/>
          <p:nvPr/>
        </p:nvGrpSpPr>
        <p:grpSpPr>
          <a:xfrm>
            <a:off x="718246" y="1547550"/>
            <a:ext cx="5007428" cy="3943421"/>
            <a:chOff x="957943" y="2390789"/>
            <a:chExt cx="5007428" cy="3943421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FC7E4CC-4680-E1D9-AE7B-4319EC4EE8DE}"/>
                </a:ext>
              </a:extLst>
            </p:cNvPr>
            <p:cNvSpPr txBox="1"/>
            <p:nvPr/>
          </p:nvSpPr>
          <p:spPr>
            <a:xfrm>
              <a:off x="957943" y="2390789"/>
              <a:ext cx="5007428" cy="3943421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bg2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spcAft>
                  <a:spcPts val="800"/>
                </a:spcAft>
              </a:pPr>
              <a:endParaRPr lang="en-US" sz="2400" dirty="0">
                <a:solidFill>
                  <a:schemeClr val="bg2">
                    <a:lumMod val="50000"/>
                  </a:schemeClr>
                </a:solidFill>
                <a:effectLst/>
                <a:latin typeface="#9Slide03 Montserrat" panose="00000500000000000000" pitchFamily="2" charset="0"/>
                <a:ea typeface="Calibri" panose="020F0502020204030204" pitchFamily="34" charset="0"/>
              </a:endParaRPr>
            </a:p>
            <a:p>
              <a:pPr marL="342900" indent="-342900">
                <a:lnSpc>
                  <a:spcPct val="150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2400" dirty="0" err="1">
                  <a:solidFill>
                    <a:schemeClr val="bg2">
                      <a:lumMod val="50000"/>
                    </a:schemeClr>
                  </a:solidFill>
                  <a:effectLst/>
                  <a:latin typeface="#9Slide03 Montserrat" panose="00000500000000000000" pitchFamily="2" charset="0"/>
                  <a:ea typeface="Calibri" panose="020F0502020204030204" pitchFamily="34" charset="0"/>
                </a:rPr>
                <a:t>Tốc</a:t>
              </a:r>
              <a:r>
                <a:rPr lang="en-US" sz="2400" dirty="0">
                  <a:solidFill>
                    <a:schemeClr val="bg2">
                      <a:lumMod val="50000"/>
                    </a:schemeClr>
                  </a:solidFill>
                  <a:effectLst/>
                  <a:latin typeface="#9Slide03 Montserrat" panose="00000500000000000000" pitchFamily="2" charset="0"/>
                  <a:ea typeface="Calibri" panose="020F0502020204030204" pitchFamily="34" charset="0"/>
                </a:rPr>
                <a:t> </a:t>
              </a:r>
              <a:r>
                <a:rPr lang="en-US" sz="2400" dirty="0" err="1">
                  <a:solidFill>
                    <a:schemeClr val="bg2">
                      <a:lumMod val="50000"/>
                    </a:schemeClr>
                  </a:solidFill>
                  <a:latin typeface="#9Slide03 Montserrat" panose="00000500000000000000" pitchFamily="2" charset="0"/>
                  <a:ea typeface="Calibri" panose="020F0502020204030204" pitchFamily="34" charset="0"/>
                </a:rPr>
                <a:t>độ</a:t>
              </a:r>
              <a:r>
                <a:rPr lang="en-US" sz="2400" dirty="0">
                  <a:solidFill>
                    <a:schemeClr val="bg2">
                      <a:lumMod val="50000"/>
                    </a:schemeClr>
                  </a:solidFill>
                  <a:latin typeface="#9Slide03 Montserrat" panose="00000500000000000000" pitchFamily="2" charset="0"/>
                  <a:ea typeface="Calibri" panose="020F0502020204030204" pitchFamily="34" charset="0"/>
                </a:rPr>
                <a:t> </a:t>
              </a:r>
              <a:r>
                <a:rPr lang="en-US" sz="2400" dirty="0" err="1">
                  <a:solidFill>
                    <a:schemeClr val="bg2">
                      <a:lumMod val="50000"/>
                    </a:schemeClr>
                  </a:solidFill>
                  <a:latin typeface="#9Slide03 Montserrat" panose="00000500000000000000" pitchFamily="2" charset="0"/>
                  <a:ea typeface="Calibri" panose="020F0502020204030204" pitchFamily="34" charset="0"/>
                </a:rPr>
                <a:t>xử</a:t>
              </a:r>
              <a:r>
                <a:rPr lang="en-US" sz="2400" dirty="0">
                  <a:solidFill>
                    <a:schemeClr val="bg2">
                      <a:lumMod val="50000"/>
                    </a:schemeClr>
                  </a:solidFill>
                  <a:latin typeface="#9Slide03 Montserrat" panose="00000500000000000000" pitchFamily="2" charset="0"/>
                  <a:ea typeface="Calibri" panose="020F0502020204030204" pitchFamily="34" charset="0"/>
                </a:rPr>
                <a:t> </a:t>
              </a:r>
              <a:r>
                <a:rPr lang="en-US" sz="2400" dirty="0" err="1">
                  <a:solidFill>
                    <a:schemeClr val="bg2">
                      <a:lumMod val="50000"/>
                    </a:schemeClr>
                  </a:solidFill>
                  <a:latin typeface="#9Slide03 Montserrat" panose="00000500000000000000" pitchFamily="2" charset="0"/>
                  <a:ea typeface="Calibri" panose="020F0502020204030204" pitchFamily="34" charset="0"/>
                </a:rPr>
                <a:t>lý</a:t>
              </a:r>
              <a:r>
                <a:rPr lang="en-US" sz="2400" dirty="0">
                  <a:solidFill>
                    <a:schemeClr val="bg2">
                      <a:lumMod val="50000"/>
                    </a:schemeClr>
                  </a:solidFill>
                  <a:latin typeface="#9Slide03 Montserrat" panose="00000500000000000000" pitchFamily="2" charset="0"/>
                  <a:ea typeface="Calibri" panose="020F0502020204030204" pitchFamily="34" charset="0"/>
                </a:rPr>
                <a:t> </a:t>
              </a:r>
              <a:r>
                <a:rPr lang="en-US" sz="2400" dirty="0" err="1">
                  <a:solidFill>
                    <a:schemeClr val="bg2">
                      <a:lumMod val="50000"/>
                    </a:schemeClr>
                  </a:solidFill>
                  <a:latin typeface="#9Slide03 Montserrat" panose="00000500000000000000" pitchFamily="2" charset="0"/>
                  <a:ea typeface="Calibri" panose="020F0502020204030204" pitchFamily="34" charset="0"/>
                </a:rPr>
                <a:t>nhanh</a:t>
              </a:r>
              <a:r>
                <a:rPr lang="en-US" sz="2400" dirty="0">
                  <a:solidFill>
                    <a:schemeClr val="bg2">
                      <a:lumMod val="50000"/>
                    </a:schemeClr>
                  </a:solidFill>
                  <a:latin typeface="#9Slide03 Montserrat" panose="00000500000000000000" pitchFamily="2" charset="0"/>
                  <a:ea typeface="Calibri" panose="020F0502020204030204" pitchFamily="34" charset="0"/>
                </a:rPr>
                <a:t> do </a:t>
              </a:r>
              <a:r>
                <a:rPr lang="en-US" sz="2400" dirty="0" err="1">
                  <a:solidFill>
                    <a:schemeClr val="bg2">
                      <a:lumMod val="50000"/>
                    </a:schemeClr>
                  </a:solidFill>
                  <a:latin typeface="#9Slide03 Montserrat" panose="00000500000000000000" pitchFamily="2" charset="0"/>
                  <a:ea typeface="Calibri" panose="020F0502020204030204" pitchFamily="34" charset="0"/>
                </a:rPr>
                <a:t>dữ</a:t>
              </a:r>
              <a:r>
                <a:rPr lang="en-US" sz="2400" dirty="0">
                  <a:solidFill>
                    <a:schemeClr val="bg2">
                      <a:lumMod val="50000"/>
                    </a:schemeClr>
                  </a:solidFill>
                  <a:latin typeface="#9Slide03 Montserrat" panose="00000500000000000000" pitchFamily="2" charset="0"/>
                  <a:ea typeface="Calibri" panose="020F0502020204030204" pitchFamily="34" charset="0"/>
                </a:rPr>
                <a:t> </a:t>
              </a:r>
              <a:r>
                <a:rPr lang="en-US" sz="2400" dirty="0" err="1">
                  <a:solidFill>
                    <a:schemeClr val="bg2">
                      <a:lumMod val="50000"/>
                    </a:schemeClr>
                  </a:solidFill>
                  <a:latin typeface="#9Slide03 Montserrat" panose="00000500000000000000" pitchFamily="2" charset="0"/>
                  <a:ea typeface="Calibri" panose="020F0502020204030204" pitchFamily="34" charset="0"/>
                </a:rPr>
                <a:t>liệu</a:t>
              </a:r>
              <a:r>
                <a:rPr lang="en-US" sz="2400" dirty="0">
                  <a:solidFill>
                    <a:schemeClr val="bg2">
                      <a:lumMod val="50000"/>
                    </a:schemeClr>
                  </a:solidFill>
                  <a:latin typeface="#9Slide03 Montserrat" panose="00000500000000000000" pitchFamily="2" charset="0"/>
                  <a:ea typeface="Calibri" panose="020F0502020204030204" pitchFamily="34" charset="0"/>
                </a:rPr>
                <a:t> </a:t>
              </a:r>
              <a:r>
                <a:rPr lang="en-US" sz="2400" dirty="0" err="1">
                  <a:solidFill>
                    <a:schemeClr val="bg2">
                      <a:lumMod val="50000"/>
                    </a:schemeClr>
                  </a:solidFill>
                  <a:latin typeface="#9Slide03 Montserrat" panose="00000500000000000000" pitchFamily="2" charset="0"/>
                  <a:ea typeface="Calibri" panose="020F0502020204030204" pitchFamily="34" charset="0"/>
                </a:rPr>
                <a:t>được</a:t>
              </a:r>
              <a:r>
                <a:rPr lang="en-US" sz="2400" dirty="0">
                  <a:solidFill>
                    <a:schemeClr val="bg2">
                      <a:lumMod val="50000"/>
                    </a:schemeClr>
                  </a:solidFill>
                  <a:latin typeface="#9Slide03 Montserrat" panose="00000500000000000000" pitchFamily="2" charset="0"/>
                  <a:ea typeface="Calibri" panose="020F0502020204030204" pitchFamily="34" charset="0"/>
                </a:rPr>
                <a:t> </a:t>
              </a:r>
              <a:r>
                <a:rPr lang="en-US" sz="2400" dirty="0" err="1">
                  <a:solidFill>
                    <a:schemeClr val="bg2">
                      <a:lumMod val="50000"/>
                    </a:schemeClr>
                  </a:solidFill>
                  <a:latin typeface="#9Slide03 Montserrat" panose="00000500000000000000" pitchFamily="2" charset="0"/>
                  <a:ea typeface="Calibri" panose="020F0502020204030204" pitchFamily="34" charset="0"/>
                </a:rPr>
                <a:t>thu</a:t>
              </a:r>
              <a:r>
                <a:rPr lang="en-US" sz="2400" dirty="0">
                  <a:solidFill>
                    <a:schemeClr val="bg2">
                      <a:lumMod val="50000"/>
                    </a:schemeClr>
                  </a:solidFill>
                  <a:latin typeface="#9Slide03 Montserrat" panose="00000500000000000000" pitchFamily="2" charset="0"/>
                  <a:ea typeface="Calibri" panose="020F0502020204030204" pitchFamily="34" charset="0"/>
                </a:rPr>
                <a:t> </a:t>
              </a:r>
              <a:r>
                <a:rPr lang="en-US" sz="2400" dirty="0" err="1">
                  <a:solidFill>
                    <a:schemeClr val="bg2">
                      <a:lumMod val="50000"/>
                    </a:schemeClr>
                  </a:solidFill>
                  <a:latin typeface="#9Slide03 Montserrat" panose="00000500000000000000" pitchFamily="2" charset="0"/>
                  <a:ea typeface="Calibri" panose="020F0502020204030204" pitchFamily="34" charset="0"/>
                </a:rPr>
                <a:t>thập</a:t>
              </a:r>
              <a:r>
                <a:rPr lang="en-US" sz="2400" dirty="0">
                  <a:solidFill>
                    <a:schemeClr val="bg2">
                      <a:lumMod val="50000"/>
                    </a:schemeClr>
                  </a:solidFill>
                  <a:latin typeface="#9Slide03 Montserrat" panose="00000500000000000000" pitchFamily="2" charset="0"/>
                  <a:ea typeface="Calibri" panose="020F0502020204030204" pitchFamily="34" charset="0"/>
                </a:rPr>
                <a:t> </a:t>
              </a:r>
              <a:r>
                <a:rPr lang="en-US" sz="2400" dirty="0" err="1">
                  <a:solidFill>
                    <a:schemeClr val="bg2">
                      <a:lumMod val="50000"/>
                    </a:schemeClr>
                  </a:solidFill>
                  <a:latin typeface="#9Slide03 Montserrat" panose="00000500000000000000" pitchFamily="2" charset="0"/>
                  <a:ea typeface="Calibri" panose="020F0502020204030204" pitchFamily="34" charset="0"/>
                </a:rPr>
                <a:t>về</a:t>
              </a:r>
              <a:endParaRPr lang="en-US" sz="2400" dirty="0">
                <a:solidFill>
                  <a:schemeClr val="bg2">
                    <a:lumMod val="50000"/>
                  </a:schemeClr>
                </a:solidFill>
                <a:effectLst/>
                <a:latin typeface="#9Slide03 Montserrat" panose="00000500000000000000" pitchFamily="2" charset="0"/>
                <a:ea typeface="Calibri" panose="020F0502020204030204" pitchFamily="34" charset="0"/>
              </a:endParaRPr>
            </a:p>
            <a:p>
              <a:pPr marL="342900" indent="-342900">
                <a:lnSpc>
                  <a:spcPct val="150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2400" dirty="0" err="1">
                  <a:solidFill>
                    <a:schemeClr val="bg2">
                      <a:lumMod val="50000"/>
                    </a:schemeClr>
                  </a:solidFill>
                  <a:effectLst/>
                  <a:latin typeface="#9Slide03 Montserrat" panose="00000500000000000000" pitchFamily="2" charset="0"/>
                  <a:ea typeface="Calibri" panose="020F0502020204030204" pitchFamily="34" charset="0"/>
                </a:rPr>
                <a:t>Dễ</a:t>
              </a:r>
              <a:r>
                <a:rPr lang="en-US" sz="2400" dirty="0">
                  <a:solidFill>
                    <a:schemeClr val="bg2">
                      <a:lumMod val="50000"/>
                    </a:schemeClr>
                  </a:solidFill>
                  <a:effectLst/>
                  <a:latin typeface="#9Slide03 Montserrat" panose="00000500000000000000" pitchFamily="2" charset="0"/>
                  <a:ea typeface="Calibri" panose="020F0502020204030204" pitchFamily="34" charset="0"/>
                </a:rPr>
                <a:t> </a:t>
              </a:r>
              <a:r>
                <a:rPr lang="en-US" sz="2400" dirty="0" err="1">
                  <a:solidFill>
                    <a:schemeClr val="bg2">
                      <a:lumMod val="50000"/>
                    </a:schemeClr>
                  </a:solidFill>
                  <a:latin typeface="#9Slide03 Montserrat" panose="00000500000000000000" pitchFamily="2" charset="0"/>
                  <a:ea typeface="Calibri" panose="020F0502020204030204" pitchFamily="34" charset="0"/>
                </a:rPr>
                <a:t>tràng</a:t>
              </a:r>
              <a:r>
                <a:rPr lang="en-US" sz="2400" dirty="0">
                  <a:solidFill>
                    <a:schemeClr val="bg2">
                      <a:lumMod val="50000"/>
                    </a:schemeClr>
                  </a:solidFill>
                  <a:latin typeface="#9Slide03 Montserrat" panose="00000500000000000000" pitchFamily="2" charset="0"/>
                  <a:ea typeface="Calibri" panose="020F0502020204030204" pitchFamily="34" charset="0"/>
                </a:rPr>
                <a:t> </a:t>
              </a:r>
              <a:r>
                <a:rPr lang="en-US" sz="2400" dirty="0" err="1">
                  <a:solidFill>
                    <a:schemeClr val="bg2">
                      <a:lumMod val="50000"/>
                    </a:schemeClr>
                  </a:solidFill>
                  <a:latin typeface="#9Slide03 Montserrat" panose="00000500000000000000" pitchFamily="2" charset="0"/>
                  <a:ea typeface="Calibri" panose="020F0502020204030204" pitchFamily="34" charset="0"/>
                </a:rPr>
                <a:t>tìm</a:t>
              </a:r>
              <a:r>
                <a:rPr lang="en-US" sz="2400" dirty="0">
                  <a:solidFill>
                    <a:schemeClr val="bg2">
                      <a:lumMod val="50000"/>
                    </a:schemeClr>
                  </a:solidFill>
                  <a:latin typeface="#9Slide03 Montserrat" panose="00000500000000000000" pitchFamily="2" charset="0"/>
                  <a:ea typeface="Calibri" panose="020F0502020204030204" pitchFamily="34" charset="0"/>
                </a:rPr>
                <a:t> </a:t>
              </a:r>
              <a:r>
                <a:rPr lang="en-US" sz="2400" dirty="0" err="1">
                  <a:solidFill>
                    <a:schemeClr val="bg2">
                      <a:lumMod val="50000"/>
                    </a:schemeClr>
                  </a:solidFill>
                  <a:latin typeface="#9Slide03 Montserrat" panose="00000500000000000000" pitchFamily="2" charset="0"/>
                  <a:ea typeface="Calibri" panose="020F0502020204030204" pitchFamily="34" charset="0"/>
                </a:rPr>
                <a:t>kiếm</a:t>
              </a:r>
              <a:r>
                <a:rPr lang="en-US" sz="2400" dirty="0">
                  <a:solidFill>
                    <a:schemeClr val="bg2">
                      <a:lumMod val="50000"/>
                    </a:schemeClr>
                  </a:solidFill>
                  <a:latin typeface="#9Slide03 Montserrat" panose="00000500000000000000" pitchFamily="2" charset="0"/>
                  <a:ea typeface="Calibri" panose="020F0502020204030204" pitchFamily="34" charset="0"/>
                </a:rPr>
                <a:t> </a:t>
              </a:r>
              <a:r>
                <a:rPr lang="en-US" sz="2400" dirty="0" err="1">
                  <a:solidFill>
                    <a:schemeClr val="bg2">
                      <a:lumMod val="50000"/>
                    </a:schemeClr>
                  </a:solidFill>
                  <a:latin typeface="#9Slide03 Montserrat" panose="00000500000000000000" pitchFamily="2" charset="0"/>
                  <a:ea typeface="Calibri" panose="020F0502020204030204" pitchFamily="34" charset="0"/>
                </a:rPr>
                <a:t>được</a:t>
              </a:r>
              <a:r>
                <a:rPr lang="en-US" sz="2400" dirty="0">
                  <a:solidFill>
                    <a:schemeClr val="bg2">
                      <a:lumMod val="50000"/>
                    </a:schemeClr>
                  </a:solidFill>
                  <a:latin typeface="#9Slide03 Montserrat" panose="00000500000000000000" pitchFamily="2" charset="0"/>
                  <a:ea typeface="Calibri" panose="020F0502020204030204" pitchFamily="34" charset="0"/>
                </a:rPr>
                <a:t> </a:t>
              </a:r>
              <a:r>
                <a:rPr lang="en-US" sz="2400" dirty="0" err="1">
                  <a:solidFill>
                    <a:schemeClr val="bg2">
                      <a:lumMod val="50000"/>
                    </a:schemeClr>
                  </a:solidFill>
                  <a:latin typeface="#9Slide03 Montserrat" panose="00000500000000000000" pitchFamily="2" charset="0"/>
                  <a:ea typeface="Calibri" panose="020F0502020204030204" pitchFamily="34" charset="0"/>
                </a:rPr>
                <a:t>công</a:t>
              </a:r>
              <a:r>
                <a:rPr lang="en-US" sz="2400" dirty="0">
                  <a:solidFill>
                    <a:schemeClr val="bg2">
                      <a:lumMod val="50000"/>
                    </a:schemeClr>
                  </a:solidFill>
                  <a:latin typeface="#9Slide03 Montserrat" panose="00000500000000000000" pitchFamily="2" charset="0"/>
                  <a:ea typeface="Calibri" panose="020F0502020204030204" pitchFamily="34" charset="0"/>
                </a:rPr>
                <a:t> </a:t>
              </a:r>
              <a:r>
                <a:rPr lang="en-US" sz="2400" dirty="0" err="1">
                  <a:solidFill>
                    <a:schemeClr val="bg2">
                      <a:lumMod val="50000"/>
                    </a:schemeClr>
                  </a:solidFill>
                  <a:latin typeface="#9Slide03 Montserrat" panose="00000500000000000000" pitchFamily="2" charset="0"/>
                  <a:ea typeface="Calibri" panose="020F0502020204030204" pitchFamily="34" charset="0"/>
                </a:rPr>
                <a:t>việc</a:t>
              </a:r>
              <a:r>
                <a:rPr lang="en-US" sz="2400" dirty="0">
                  <a:solidFill>
                    <a:schemeClr val="bg2">
                      <a:lumMod val="50000"/>
                    </a:schemeClr>
                  </a:solidFill>
                  <a:latin typeface="#9Slide03 Montserrat" panose="00000500000000000000" pitchFamily="2" charset="0"/>
                  <a:ea typeface="Calibri" panose="020F0502020204030204" pitchFamily="34" charset="0"/>
                </a:rPr>
                <a:t> </a:t>
              </a:r>
              <a:r>
                <a:rPr lang="en-US" sz="2400" dirty="0" err="1">
                  <a:solidFill>
                    <a:schemeClr val="bg2">
                      <a:lumMod val="50000"/>
                    </a:schemeClr>
                  </a:solidFill>
                  <a:latin typeface="#9Slide03 Montserrat" panose="00000500000000000000" pitchFamily="2" charset="0"/>
                  <a:ea typeface="Calibri" panose="020F0502020204030204" pitchFamily="34" charset="0"/>
                </a:rPr>
                <a:t>phù</a:t>
              </a:r>
              <a:r>
                <a:rPr lang="en-US" sz="2400" dirty="0">
                  <a:solidFill>
                    <a:schemeClr val="bg2">
                      <a:lumMod val="50000"/>
                    </a:schemeClr>
                  </a:solidFill>
                  <a:latin typeface="#9Slide03 Montserrat" panose="00000500000000000000" pitchFamily="2" charset="0"/>
                  <a:ea typeface="Calibri" panose="020F0502020204030204" pitchFamily="34" charset="0"/>
                </a:rPr>
                <a:t> </a:t>
              </a:r>
              <a:r>
                <a:rPr lang="en-US" sz="2400" dirty="0" err="1">
                  <a:solidFill>
                    <a:schemeClr val="bg2">
                      <a:lumMod val="50000"/>
                    </a:schemeClr>
                  </a:solidFill>
                  <a:latin typeface="#9Slide03 Montserrat" panose="00000500000000000000" pitchFamily="2" charset="0"/>
                  <a:ea typeface="Calibri" panose="020F0502020204030204" pitchFamily="34" charset="0"/>
                </a:rPr>
                <a:t>hợp</a:t>
              </a:r>
              <a:r>
                <a:rPr lang="en-US" sz="2400" dirty="0">
                  <a:solidFill>
                    <a:schemeClr val="bg2">
                      <a:lumMod val="50000"/>
                    </a:schemeClr>
                  </a:solidFill>
                  <a:latin typeface="#9Slide03 Montserrat" panose="00000500000000000000" pitchFamily="2" charset="0"/>
                  <a:ea typeface="Calibri" panose="020F0502020204030204" pitchFamily="34" charset="0"/>
                </a:rPr>
                <a:t> </a:t>
              </a:r>
              <a:r>
                <a:rPr lang="en-US" sz="2400" dirty="0" err="1">
                  <a:solidFill>
                    <a:schemeClr val="bg2">
                      <a:lumMod val="50000"/>
                    </a:schemeClr>
                  </a:solidFill>
                  <a:latin typeface="#9Slide03 Montserrat" panose="00000500000000000000" pitchFamily="2" charset="0"/>
                  <a:ea typeface="Calibri" panose="020F0502020204030204" pitchFamily="34" charset="0"/>
                </a:rPr>
                <a:t>với</a:t>
              </a:r>
              <a:r>
                <a:rPr lang="en-US" sz="2400" dirty="0">
                  <a:solidFill>
                    <a:schemeClr val="bg2">
                      <a:lumMod val="50000"/>
                    </a:schemeClr>
                  </a:solidFill>
                  <a:latin typeface="#9Slide03 Montserrat" panose="00000500000000000000" pitchFamily="2" charset="0"/>
                  <a:ea typeface="Calibri" panose="020F0502020204030204" pitchFamily="34" charset="0"/>
                </a:rPr>
                <a:t> </a:t>
              </a:r>
              <a:r>
                <a:rPr lang="en-US" sz="2400" dirty="0" err="1">
                  <a:solidFill>
                    <a:schemeClr val="bg2">
                      <a:lumMod val="50000"/>
                    </a:schemeClr>
                  </a:solidFill>
                  <a:latin typeface="#9Slide03 Montserrat" panose="00000500000000000000" pitchFamily="2" charset="0"/>
                  <a:ea typeface="Calibri" panose="020F0502020204030204" pitchFamily="34" charset="0"/>
                </a:rPr>
                <a:t>mình</a:t>
              </a:r>
              <a:r>
                <a:rPr lang="en-US" sz="2400" dirty="0">
                  <a:solidFill>
                    <a:schemeClr val="bg2">
                      <a:lumMod val="50000"/>
                    </a:schemeClr>
                  </a:solidFill>
                  <a:latin typeface="#9Slide03 Montserrat" panose="00000500000000000000" pitchFamily="2" charset="0"/>
                  <a:ea typeface="Calibri" panose="020F0502020204030204" pitchFamily="34" charset="0"/>
                </a:rPr>
                <a:t> </a:t>
              </a:r>
              <a:r>
                <a:rPr lang="en-US" sz="2400" dirty="0" err="1">
                  <a:solidFill>
                    <a:schemeClr val="bg2">
                      <a:lumMod val="50000"/>
                    </a:schemeClr>
                  </a:solidFill>
                  <a:latin typeface="#9Slide03 Montserrat" panose="00000500000000000000" pitchFamily="2" charset="0"/>
                  <a:ea typeface="Calibri" panose="020F0502020204030204" pitchFamily="34" charset="0"/>
                </a:rPr>
                <a:t>thông</a:t>
              </a:r>
              <a:r>
                <a:rPr lang="en-US" sz="2400" dirty="0">
                  <a:solidFill>
                    <a:schemeClr val="bg2">
                      <a:lumMod val="50000"/>
                    </a:schemeClr>
                  </a:solidFill>
                  <a:latin typeface="#9Slide03 Montserrat" panose="00000500000000000000" pitchFamily="2" charset="0"/>
                  <a:ea typeface="Calibri" panose="020F0502020204030204" pitchFamily="34" charset="0"/>
                </a:rPr>
                <a:t> qua </a:t>
              </a:r>
              <a:r>
                <a:rPr lang="en-US" sz="2400" dirty="0" err="1">
                  <a:solidFill>
                    <a:schemeClr val="bg2">
                      <a:lumMod val="50000"/>
                    </a:schemeClr>
                  </a:solidFill>
                  <a:latin typeface="#9Slide03 Montserrat" panose="00000500000000000000" pitchFamily="2" charset="0"/>
                  <a:ea typeface="Calibri" panose="020F0502020204030204" pitchFamily="34" charset="0"/>
                </a:rPr>
                <a:t>giao</a:t>
              </a:r>
              <a:r>
                <a:rPr lang="en-US" sz="2400" dirty="0">
                  <a:solidFill>
                    <a:schemeClr val="bg2">
                      <a:lumMod val="50000"/>
                    </a:schemeClr>
                  </a:solidFill>
                  <a:latin typeface="#9Slide03 Montserrat" panose="00000500000000000000" pitchFamily="2" charset="0"/>
                  <a:ea typeface="Calibri" panose="020F0502020204030204" pitchFamily="34" charset="0"/>
                </a:rPr>
                <a:t> </a:t>
              </a:r>
              <a:r>
                <a:rPr lang="en-US" sz="2400" dirty="0" err="1">
                  <a:solidFill>
                    <a:schemeClr val="bg2">
                      <a:lumMod val="50000"/>
                    </a:schemeClr>
                  </a:solidFill>
                  <a:latin typeface="#9Slide03 Montserrat" panose="00000500000000000000" pitchFamily="2" charset="0"/>
                  <a:ea typeface="Calibri" panose="020F0502020204030204" pitchFamily="34" charset="0"/>
                </a:rPr>
                <a:t>diện</a:t>
              </a:r>
              <a:r>
                <a:rPr lang="en-US" sz="2400" dirty="0">
                  <a:solidFill>
                    <a:schemeClr val="bg2">
                      <a:lumMod val="50000"/>
                    </a:schemeClr>
                  </a:solidFill>
                  <a:latin typeface="#9Slide03 Montserrat" panose="00000500000000000000" pitchFamily="2" charset="0"/>
                  <a:ea typeface="Calibri" panose="020F0502020204030204" pitchFamily="34" charset="0"/>
                </a:rPr>
                <a:t> </a:t>
              </a:r>
              <a:r>
                <a:rPr lang="en-US" sz="2400" dirty="0" err="1">
                  <a:solidFill>
                    <a:schemeClr val="bg2">
                      <a:lumMod val="50000"/>
                    </a:schemeClr>
                  </a:solidFill>
                  <a:latin typeface="#9Slide03 Montserrat" panose="00000500000000000000" pitchFamily="2" charset="0"/>
                  <a:ea typeface="Calibri" panose="020F0502020204030204" pitchFamily="34" charset="0"/>
                </a:rPr>
                <a:t>trực</a:t>
              </a:r>
              <a:r>
                <a:rPr lang="en-US" sz="2400" dirty="0">
                  <a:solidFill>
                    <a:schemeClr val="bg2">
                      <a:lumMod val="50000"/>
                    </a:schemeClr>
                  </a:solidFill>
                  <a:latin typeface="#9Slide03 Montserrat" panose="00000500000000000000" pitchFamily="2" charset="0"/>
                  <a:ea typeface="Calibri" panose="020F0502020204030204" pitchFamily="34" charset="0"/>
                </a:rPr>
                <a:t> </a:t>
              </a:r>
              <a:r>
                <a:rPr lang="en-US" sz="2400" dirty="0" err="1">
                  <a:solidFill>
                    <a:schemeClr val="bg2">
                      <a:lumMod val="50000"/>
                    </a:schemeClr>
                  </a:solidFill>
                  <a:latin typeface="#9Slide03 Montserrat" panose="00000500000000000000" pitchFamily="2" charset="0"/>
                  <a:ea typeface="Calibri" panose="020F0502020204030204" pitchFamily="34" charset="0"/>
                </a:rPr>
                <a:t>quan</a:t>
              </a:r>
              <a:endParaRPr lang="en-US" sz="2400" dirty="0">
                <a:solidFill>
                  <a:schemeClr val="bg2">
                    <a:lumMod val="50000"/>
                  </a:schemeClr>
                </a:solidFill>
                <a:latin typeface="#9Slide03 Montserrat" panose="00000500000000000000" pitchFamily="2" charset="0"/>
                <a:ea typeface="Calibri" panose="020F0502020204030204" pitchFamily="34" charset="0"/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42E5050A-D0F4-156F-BC07-005D8C4FB252}"/>
                </a:ext>
              </a:extLst>
            </p:cNvPr>
            <p:cNvSpPr/>
            <p:nvPr/>
          </p:nvSpPr>
          <p:spPr>
            <a:xfrm>
              <a:off x="957943" y="2390790"/>
              <a:ext cx="5007428" cy="731520"/>
            </a:xfrm>
            <a:custGeom>
              <a:avLst/>
              <a:gdLst>
                <a:gd name="connsiteX0" fmla="*/ 557138 w 5007428"/>
                <a:gd name="connsiteY0" fmla="*/ 0 h 1284833"/>
                <a:gd name="connsiteX1" fmla="*/ 4450290 w 5007428"/>
                <a:gd name="connsiteY1" fmla="*/ 0 h 1284833"/>
                <a:gd name="connsiteX2" fmla="*/ 5007428 w 5007428"/>
                <a:gd name="connsiteY2" fmla="*/ 557138 h 1284833"/>
                <a:gd name="connsiteX3" fmla="*/ 5007428 w 5007428"/>
                <a:gd name="connsiteY3" fmla="*/ 1284833 h 1284833"/>
                <a:gd name="connsiteX4" fmla="*/ 0 w 5007428"/>
                <a:gd name="connsiteY4" fmla="*/ 1284833 h 1284833"/>
                <a:gd name="connsiteX5" fmla="*/ 0 w 5007428"/>
                <a:gd name="connsiteY5" fmla="*/ 557138 h 1284833"/>
                <a:gd name="connsiteX6" fmla="*/ 557138 w 5007428"/>
                <a:gd name="connsiteY6" fmla="*/ 0 h 1284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07428" h="1284833">
                  <a:moveTo>
                    <a:pt x="557138" y="0"/>
                  </a:moveTo>
                  <a:lnTo>
                    <a:pt x="4450290" y="0"/>
                  </a:lnTo>
                  <a:cubicBezTo>
                    <a:pt x="4757989" y="0"/>
                    <a:pt x="5007428" y="249439"/>
                    <a:pt x="5007428" y="557138"/>
                  </a:cubicBezTo>
                  <a:lnTo>
                    <a:pt x="5007428" y="1284833"/>
                  </a:lnTo>
                  <a:lnTo>
                    <a:pt x="0" y="1284833"/>
                  </a:lnTo>
                  <a:lnTo>
                    <a:pt x="0" y="557138"/>
                  </a:lnTo>
                  <a:cubicBezTo>
                    <a:pt x="0" y="249439"/>
                    <a:pt x="249439" y="0"/>
                    <a:pt x="557138" y="0"/>
                  </a:cubicBezTo>
                  <a:close/>
                </a:path>
              </a:pathLst>
            </a:custGeom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US" sz="3600" dirty="0">
                  <a:ln>
                    <a:solidFill>
                      <a:schemeClr val="tx2">
                        <a:lumMod val="75000"/>
                      </a:schemeClr>
                    </a:solidFill>
                  </a:ln>
                  <a:latin typeface="#9Slide03 AmpleSoft Bold" panose="02000000000000000000" pitchFamily="2" charset="0"/>
                </a:rPr>
                <a:t>ƯU ĐIỂM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8A8BB923-C7AF-3F24-3757-E673E5485096}"/>
              </a:ext>
            </a:extLst>
          </p:cNvPr>
          <p:cNvGrpSpPr/>
          <p:nvPr/>
        </p:nvGrpSpPr>
        <p:grpSpPr>
          <a:xfrm>
            <a:off x="6564086" y="1547550"/>
            <a:ext cx="5007428" cy="3943419"/>
            <a:chOff x="6545943" y="2390790"/>
            <a:chExt cx="5007428" cy="2604047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289095B-8D3D-EAD7-336A-8EC13DB54DFD}"/>
                </a:ext>
              </a:extLst>
            </p:cNvPr>
            <p:cNvSpPr txBox="1"/>
            <p:nvPr/>
          </p:nvSpPr>
          <p:spPr>
            <a:xfrm>
              <a:off x="6545943" y="2390790"/>
              <a:ext cx="5007428" cy="2604047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bg2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spcAft>
                  <a:spcPts val="800"/>
                </a:spcAft>
              </a:pPr>
              <a:endParaRPr lang="en-US" sz="2400" dirty="0">
                <a:solidFill>
                  <a:schemeClr val="bg2">
                    <a:lumMod val="50000"/>
                  </a:schemeClr>
                </a:solidFill>
                <a:latin typeface="#9Slide03 Montserrat" panose="00000500000000000000" pitchFamily="2" charset="0"/>
                <a:ea typeface="Calibri" panose="020F0502020204030204" pitchFamily="34" charset="0"/>
              </a:endParaRPr>
            </a:p>
            <a:p>
              <a:pPr marL="342900" indent="-342900">
                <a:lnSpc>
                  <a:spcPct val="150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2400" dirty="0">
                  <a:solidFill>
                    <a:schemeClr val="bg2">
                      <a:lumMod val="50000"/>
                    </a:schemeClr>
                  </a:solidFill>
                  <a:effectLst/>
                  <a:latin typeface="#9Slide03 Montserrat" panose="00000500000000000000" pitchFamily="2" charset="0"/>
                  <a:ea typeface="Calibri" panose="020F0502020204030204" pitchFamily="34" charset="0"/>
                </a:rPr>
                <a:t>Do </a:t>
              </a:r>
              <a:r>
                <a:rPr lang="en-US" sz="2400" dirty="0" err="1">
                  <a:solidFill>
                    <a:schemeClr val="bg2">
                      <a:lumMod val="50000"/>
                    </a:schemeClr>
                  </a:solidFill>
                  <a:effectLst/>
                  <a:latin typeface="#9Slide03 Montserrat" panose="00000500000000000000" pitchFamily="2" charset="0"/>
                  <a:ea typeface="Calibri" panose="020F0502020204030204" pitchFamily="34" charset="0"/>
                </a:rPr>
                <a:t>dữ</a:t>
              </a:r>
              <a:r>
                <a:rPr lang="en-US" sz="2400" dirty="0">
                  <a:solidFill>
                    <a:schemeClr val="bg2">
                      <a:lumMod val="50000"/>
                    </a:schemeClr>
                  </a:solidFill>
                  <a:effectLst/>
                  <a:latin typeface="#9Slide03 Montserrat" panose="00000500000000000000" pitchFamily="2" charset="0"/>
                  <a:ea typeface="Calibri" panose="020F0502020204030204" pitchFamily="34" charset="0"/>
                </a:rPr>
                <a:t> </a:t>
              </a:r>
              <a:r>
                <a:rPr lang="en-US" sz="2400" dirty="0" err="1">
                  <a:solidFill>
                    <a:schemeClr val="bg2">
                      <a:lumMod val="50000"/>
                    </a:schemeClr>
                  </a:solidFill>
                  <a:effectLst/>
                  <a:latin typeface="#9Slide03 Montserrat" panose="00000500000000000000" pitchFamily="2" charset="0"/>
                  <a:ea typeface="Calibri" panose="020F0502020204030204" pitchFamily="34" charset="0"/>
                </a:rPr>
                <a:t>liệu</a:t>
              </a:r>
              <a:r>
                <a:rPr lang="en-US" sz="2400" dirty="0">
                  <a:solidFill>
                    <a:schemeClr val="bg2">
                      <a:lumMod val="50000"/>
                    </a:schemeClr>
                  </a:solidFill>
                  <a:effectLst/>
                  <a:latin typeface="#9Slide03 Montserrat" panose="00000500000000000000" pitchFamily="2" charset="0"/>
                  <a:ea typeface="Calibri" panose="020F0502020204030204" pitchFamily="34" charset="0"/>
                </a:rPr>
                <a:t> </a:t>
              </a:r>
              <a:r>
                <a:rPr lang="en-US" sz="2400" dirty="0" err="1">
                  <a:solidFill>
                    <a:schemeClr val="bg2">
                      <a:lumMod val="50000"/>
                    </a:schemeClr>
                  </a:solidFill>
                  <a:effectLst/>
                  <a:latin typeface="#9Slide03 Montserrat" panose="00000500000000000000" pitchFamily="2" charset="0"/>
                  <a:ea typeface="Calibri" panose="020F0502020204030204" pitchFamily="34" charset="0"/>
                </a:rPr>
                <a:t>được</a:t>
              </a:r>
              <a:r>
                <a:rPr lang="en-US" sz="2400" dirty="0">
                  <a:solidFill>
                    <a:schemeClr val="bg2">
                      <a:lumMod val="50000"/>
                    </a:schemeClr>
                  </a:solidFill>
                  <a:effectLst/>
                  <a:latin typeface="#9Slide03 Montserrat" panose="00000500000000000000" pitchFamily="2" charset="0"/>
                  <a:ea typeface="Calibri" panose="020F0502020204030204" pitchFamily="34" charset="0"/>
                </a:rPr>
                <a:t> crawl </a:t>
              </a:r>
              <a:r>
                <a:rPr lang="en-US" sz="2400" dirty="0" err="1">
                  <a:solidFill>
                    <a:schemeClr val="bg2">
                      <a:lumMod val="50000"/>
                    </a:schemeClr>
                  </a:solidFill>
                  <a:effectLst/>
                  <a:latin typeface="#9Slide03 Montserrat" panose="00000500000000000000" pitchFamily="2" charset="0"/>
                  <a:ea typeface="Calibri" panose="020F0502020204030204" pitchFamily="34" charset="0"/>
                </a:rPr>
                <a:t>về</a:t>
              </a:r>
              <a:r>
                <a:rPr lang="en-US" sz="2400" dirty="0">
                  <a:solidFill>
                    <a:schemeClr val="bg2">
                      <a:lumMod val="50000"/>
                    </a:schemeClr>
                  </a:solidFill>
                  <a:effectLst/>
                  <a:latin typeface="#9Slide03 Montserrat" panose="00000500000000000000" pitchFamily="2" charset="0"/>
                  <a:ea typeface="Calibri" panose="020F0502020204030204" pitchFamily="34" charset="0"/>
                </a:rPr>
                <a:t> </a:t>
              </a:r>
              <a:r>
                <a:rPr lang="en-US" sz="2400" dirty="0" err="1">
                  <a:solidFill>
                    <a:schemeClr val="bg2">
                      <a:lumMod val="50000"/>
                    </a:schemeClr>
                  </a:solidFill>
                  <a:effectLst/>
                  <a:latin typeface="#9Slide03 Montserrat" panose="00000500000000000000" pitchFamily="2" charset="0"/>
                  <a:ea typeface="Calibri" panose="020F0502020204030204" pitchFamily="34" charset="0"/>
                </a:rPr>
                <a:t>nên</a:t>
              </a:r>
              <a:r>
                <a:rPr lang="en-US" sz="2400" dirty="0">
                  <a:solidFill>
                    <a:schemeClr val="bg2">
                      <a:lumMod val="50000"/>
                    </a:schemeClr>
                  </a:solidFill>
                  <a:effectLst/>
                  <a:latin typeface="#9Slide03 Montserrat" panose="00000500000000000000" pitchFamily="2" charset="0"/>
                  <a:ea typeface="Calibri" panose="020F0502020204030204" pitchFamily="34" charset="0"/>
                </a:rPr>
                <a:t> </a:t>
              </a:r>
              <a:r>
                <a:rPr lang="en-US" sz="2400" dirty="0" err="1">
                  <a:solidFill>
                    <a:schemeClr val="bg2">
                      <a:lumMod val="50000"/>
                    </a:schemeClr>
                  </a:solidFill>
                  <a:effectLst/>
                  <a:latin typeface="#9Slide03 Montserrat" panose="00000500000000000000" pitchFamily="2" charset="0"/>
                  <a:ea typeface="Calibri" panose="020F0502020204030204" pitchFamily="34" charset="0"/>
                </a:rPr>
                <a:t>không</a:t>
              </a:r>
              <a:r>
                <a:rPr lang="en-US" sz="2400" dirty="0">
                  <a:solidFill>
                    <a:schemeClr val="bg2">
                      <a:lumMod val="50000"/>
                    </a:schemeClr>
                  </a:solidFill>
                  <a:effectLst/>
                  <a:latin typeface="#9Slide03 Montserrat" panose="00000500000000000000" pitchFamily="2" charset="0"/>
                  <a:ea typeface="Calibri" panose="020F0502020204030204" pitchFamily="34" charset="0"/>
                </a:rPr>
                <a:t> </a:t>
              </a:r>
              <a:r>
                <a:rPr lang="en-US" sz="2400" dirty="0" err="1">
                  <a:solidFill>
                    <a:schemeClr val="bg2">
                      <a:lumMod val="50000"/>
                    </a:schemeClr>
                  </a:solidFill>
                  <a:effectLst/>
                  <a:latin typeface="#9Slide03 Montserrat" panose="00000500000000000000" pitchFamily="2" charset="0"/>
                  <a:ea typeface="Calibri" panose="020F0502020204030204" pitchFamily="34" charset="0"/>
                </a:rPr>
                <a:t>thể</a:t>
              </a:r>
              <a:r>
                <a:rPr lang="en-US" sz="2400" dirty="0">
                  <a:solidFill>
                    <a:schemeClr val="bg2">
                      <a:lumMod val="50000"/>
                    </a:schemeClr>
                  </a:solidFill>
                  <a:effectLst/>
                  <a:latin typeface="#9Slide03 Montserrat" panose="00000500000000000000" pitchFamily="2" charset="0"/>
                  <a:ea typeface="Calibri" panose="020F0502020204030204" pitchFamily="34" charset="0"/>
                </a:rPr>
                <a:t> </a:t>
              </a:r>
              <a:r>
                <a:rPr lang="en-US" sz="2400" dirty="0" err="1">
                  <a:solidFill>
                    <a:schemeClr val="bg2">
                      <a:lumMod val="50000"/>
                    </a:schemeClr>
                  </a:solidFill>
                  <a:effectLst/>
                  <a:latin typeface="#9Slide03 Montserrat" panose="00000500000000000000" pitchFamily="2" charset="0"/>
                  <a:ea typeface="Calibri" panose="020F0502020204030204" pitchFamily="34" charset="0"/>
                </a:rPr>
                <a:t>đảm</a:t>
              </a:r>
              <a:r>
                <a:rPr lang="en-US" sz="2400" dirty="0">
                  <a:solidFill>
                    <a:schemeClr val="bg2">
                      <a:lumMod val="50000"/>
                    </a:schemeClr>
                  </a:solidFill>
                  <a:effectLst/>
                  <a:latin typeface="#9Slide03 Montserrat" panose="00000500000000000000" pitchFamily="2" charset="0"/>
                  <a:ea typeface="Calibri" panose="020F0502020204030204" pitchFamily="34" charset="0"/>
                </a:rPr>
                <a:t> </a:t>
              </a:r>
              <a:r>
                <a:rPr lang="en-US" sz="2400" dirty="0" err="1">
                  <a:solidFill>
                    <a:schemeClr val="bg2">
                      <a:lumMod val="50000"/>
                    </a:schemeClr>
                  </a:solidFill>
                  <a:effectLst/>
                  <a:latin typeface="#9Slide03 Montserrat" panose="00000500000000000000" pitchFamily="2" charset="0"/>
                  <a:ea typeface="Calibri" panose="020F0502020204030204" pitchFamily="34" charset="0"/>
                </a:rPr>
                <a:t>bảo</a:t>
              </a:r>
              <a:r>
                <a:rPr lang="en-US" sz="2400" dirty="0">
                  <a:solidFill>
                    <a:schemeClr val="bg2">
                      <a:lumMod val="50000"/>
                    </a:schemeClr>
                  </a:solidFill>
                  <a:effectLst/>
                  <a:latin typeface="#9Slide03 Montserrat" panose="00000500000000000000" pitchFamily="2" charset="0"/>
                  <a:ea typeface="Calibri" panose="020F0502020204030204" pitchFamily="34" charset="0"/>
                </a:rPr>
                <a:t> </a:t>
              </a:r>
              <a:r>
                <a:rPr lang="en-US" sz="2400" dirty="0" err="1">
                  <a:solidFill>
                    <a:schemeClr val="bg2">
                      <a:lumMod val="50000"/>
                    </a:schemeClr>
                  </a:solidFill>
                  <a:effectLst/>
                  <a:latin typeface="#9Slide03 Montserrat" panose="00000500000000000000" pitchFamily="2" charset="0"/>
                  <a:ea typeface="Calibri" panose="020F0502020204030204" pitchFamily="34" charset="0"/>
                </a:rPr>
                <a:t>được</a:t>
              </a:r>
              <a:r>
                <a:rPr lang="en-US" sz="2400" dirty="0">
                  <a:solidFill>
                    <a:schemeClr val="bg2">
                      <a:lumMod val="50000"/>
                    </a:schemeClr>
                  </a:solidFill>
                  <a:effectLst/>
                  <a:latin typeface="#9Slide03 Montserrat" panose="00000500000000000000" pitchFamily="2" charset="0"/>
                  <a:ea typeface="Calibri" panose="020F0502020204030204" pitchFamily="34" charset="0"/>
                </a:rPr>
                <a:t> </a:t>
              </a:r>
              <a:r>
                <a:rPr lang="en-US" sz="2400" dirty="0" err="1">
                  <a:solidFill>
                    <a:schemeClr val="bg2">
                      <a:lumMod val="50000"/>
                    </a:schemeClr>
                  </a:solidFill>
                  <a:effectLst/>
                  <a:latin typeface="#9Slide03 Montserrat" panose="00000500000000000000" pitchFamily="2" charset="0"/>
                  <a:ea typeface="Calibri" panose="020F0502020204030204" pitchFamily="34" charset="0"/>
                </a:rPr>
                <a:t>rằng</a:t>
              </a:r>
              <a:r>
                <a:rPr lang="en-US" sz="2400" dirty="0">
                  <a:solidFill>
                    <a:schemeClr val="bg2">
                      <a:lumMod val="50000"/>
                    </a:schemeClr>
                  </a:solidFill>
                  <a:effectLst/>
                  <a:latin typeface="#9Slide03 Montserrat" panose="00000500000000000000" pitchFamily="2" charset="0"/>
                  <a:ea typeface="Calibri" panose="020F0502020204030204" pitchFamily="34" charset="0"/>
                </a:rPr>
                <a:t> </a:t>
              </a:r>
              <a:r>
                <a:rPr lang="en-US" sz="2400" dirty="0" err="1">
                  <a:solidFill>
                    <a:schemeClr val="bg2">
                      <a:lumMod val="50000"/>
                    </a:schemeClr>
                  </a:solidFill>
                  <a:effectLst/>
                  <a:latin typeface="#9Slide03 Montserrat" panose="00000500000000000000" pitchFamily="2" charset="0"/>
                  <a:ea typeface="Calibri" panose="020F0502020204030204" pitchFamily="34" charset="0"/>
                </a:rPr>
                <a:t>dữ</a:t>
              </a:r>
              <a:r>
                <a:rPr lang="en-US" sz="2400" dirty="0">
                  <a:solidFill>
                    <a:schemeClr val="bg2">
                      <a:lumMod val="50000"/>
                    </a:schemeClr>
                  </a:solidFill>
                  <a:effectLst/>
                  <a:latin typeface="#9Slide03 Montserrat" panose="00000500000000000000" pitchFamily="2" charset="0"/>
                  <a:ea typeface="Calibri" panose="020F0502020204030204" pitchFamily="34" charset="0"/>
                </a:rPr>
                <a:t> </a:t>
              </a:r>
              <a:r>
                <a:rPr lang="en-US" sz="2400" dirty="0" err="1">
                  <a:solidFill>
                    <a:schemeClr val="bg2">
                      <a:lumMod val="50000"/>
                    </a:schemeClr>
                  </a:solidFill>
                  <a:effectLst/>
                  <a:latin typeface="#9Slide03 Montserrat" panose="00000500000000000000" pitchFamily="2" charset="0"/>
                  <a:ea typeface="Calibri" panose="020F0502020204030204" pitchFamily="34" charset="0"/>
                </a:rPr>
                <a:t>liệu</a:t>
              </a:r>
              <a:r>
                <a:rPr lang="en-US" sz="2400" dirty="0">
                  <a:solidFill>
                    <a:schemeClr val="bg2">
                      <a:lumMod val="50000"/>
                    </a:schemeClr>
                  </a:solidFill>
                  <a:effectLst/>
                  <a:latin typeface="#9Slide03 Montserrat" panose="00000500000000000000" pitchFamily="2" charset="0"/>
                  <a:ea typeface="Calibri" panose="020F0502020204030204" pitchFamily="34" charset="0"/>
                </a:rPr>
                <a:t> </a:t>
              </a:r>
              <a:r>
                <a:rPr lang="en-US" sz="2400" dirty="0" err="1">
                  <a:solidFill>
                    <a:schemeClr val="bg2">
                      <a:lumMod val="50000"/>
                    </a:schemeClr>
                  </a:solidFill>
                  <a:effectLst/>
                  <a:latin typeface="#9Slide03 Montserrat" panose="00000500000000000000" pitchFamily="2" charset="0"/>
                  <a:ea typeface="Calibri" panose="020F0502020204030204" pitchFamily="34" charset="0"/>
                </a:rPr>
                <a:t>lúc</a:t>
              </a:r>
              <a:r>
                <a:rPr lang="en-US" sz="2400" dirty="0">
                  <a:solidFill>
                    <a:schemeClr val="bg2">
                      <a:lumMod val="50000"/>
                    </a:schemeClr>
                  </a:solidFill>
                  <a:effectLst/>
                  <a:latin typeface="#9Slide03 Montserrat" panose="00000500000000000000" pitchFamily="2" charset="0"/>
                  <a:ea typeface="Calibri" panose="020F0502020204030204" pitchFamily="34" charset="0"/>
                </a:rPr>
                <a:t> </a:t>
              </a:r>
              <a:r>
                <a:rPr lang="en-US" sz="2400" dirty="0" err="1">
                  <a:solidFill>
                    <a:schemeClr val="bg2">
                      <a:lumMod val="50000"/>
                    </a:schemeClr>
                  </a:solidFill>
                  <a:effectLst/>
                  <a:latin typeface="#9Slide03 Montserrat" panose="00000500000000000000" pitchFamily="2" charset="0"/>
                  <a:ea typeface="Calibri" panose="020F0502020204030204" pitchFamily="34" charset="0"/>
                </a:rPr>
                <a:t>nào</a:t>
              </a:r>
              <a:r>
                <a:rPr lang="en-US" sz="2400" dirty="0">
                  <a:solidFill>
                    <a:schemeClr val="bg2">
                      <a:lumMod val="50000"/>
                    </a:schemeClr>
                  </a:solidFill>
                  <a:effectLst/>
                  <a:latin typeface="#9Slide03 Montserrat" panose="00000500000000000000" pitchFamily="2" charset="0"/>
                  <a:ea typeface="Calibri" panose="020F0502020204030204" pitchFamily="34" charset="0"/>
                </a:rPr>
                <a:t> </a:t>
              </a:r>
              <a:r>
                <a:rPr lang="en-US" sz="2400" dirty="0" err="1">
                  <a:solidFill>
                    <a:schemeClr val="bg2">
                      <a:lumMod val="50000"/>
                    </a:schemeClr>
                  </a:solidFill>
                  <a:effectLst/>
                  <a:latin typeface="#9Slide03 Montserrat" panose="00000500000000000000" pitchFamily="2" charset="0"/>
                  <a:ea typeface="Calibri" panose="020F0502020204030204" pitchFamily="34" charset="0"/>
                </a:rPr>
                <a:t>cũng</a:t>
              </a:r>
              <a:r>
                <a:rPr lang="en-US" sz="2400" dirty="0">
                  <a:solidFill>
                    <a:schemeClr val="bg2">
                      <a:lumMod val="50000"/>
                    </a:schemeClr>
                  </a:solidFill>
                  <a:effectLst/>
                  <a:latin typeface="#9Slide03 Montserrat" panose="00000500000000000000" pitchFamily="2" charset="0"/>
                  <a:ea typeface="Calibri" panose="020F0502020204030204" pitchFamily="34" charset="0"/>
                </a:rPr>
                <a:t> </a:t>
              </a:r>
              <a:r>
                <a:rPr lang="en-US" sz="2400" dirty="0" err="1">
                  <a:solidFill>
                    <a:schemeClr val="bg2">
                      <a:lumMod val="50000"/>
                    </a:schemeClr>
                  </a:solidFill>
                  <a:effectLst/>
                  <a:latin typeface="#9Slide03 Montserrat" panose="00000500000000000000" pitchFamily="2" charset="0"/>
                  <a:ea typeface="Calibri" panose="020F0502020204030204" pitchFamily="34" charset="0"/>
                </a:rPr>
                <a:t>là</a:t>
              </a:r>
              <a:r>
                <a:rPr lang="en-US" sz="2400" dirty="0">
                  <a:solidFill>
                    <a:schemeClr val="bg2">
                      <a:lumMod val="50000"/>
                    </a:schemeClr>
                  </a:solidFill>
                  <a:effectLst/>
                  <a:latin typeface="#9Slide03 Montserrat" panose="00000500000000000000" pitchFamily="2" charset="0"/>
                  <a:ea typeface="Calibri" panose="020F0502020204030204" pitchFamily="34" charset="0"/>
                </a:rPr>
                <a:t> </a:t>
              </a:r>
              <a:r>
                <a:rPr lang="en-US" sz="2400" dirty="0" err="1">
                  <a:solidFill>
                    <a:schemeClr val="bg2">
                      <a:lumMod val="50000"/>
                    </a:schemeClr>
                  </a:solidFill>
                  <a:effectLst/>
                  <a:latin typeface="#9Slide03 Montserrat" panose="00000500000000000000" pitchFamily="2" charset="0"/>
                  <a:ea typeface="Calibri" panose="020F0502020204030204" pitchFamily="34" charset="0"/>
                </a:rPr>
                <a:t>mới</a:t>
              </a:r>
              <a:r>
                <a:rPr lang="en-US" sz="2400" dirty="0">
                  <a:solidFill>
                    <a:schemeClr val="bg2">
                      <a:lumMod val="50000"/>
                    </a:schemeClr>
                  </a:solidFill>
                  <a:effectLst/>
                  <a:latin typeface="#9Slide03 Montserrat" panose="00000500000000000000" pitchFamily="2" charset="0"/>
                  <a:ea typeface="Calibri" panose="020F0502020204030204" pitchFamily="34" charset="0"/>
                </a:rPr>
                <a:t> </a:t>
              </a:r>
              <a:r>
                <a:rPr lang="en-US" sz="2400" dirty="0" err="1">
                  <a:solidFill>
                    <a:schemeClr val="bg2">
                      <a:lumMod val="50000"/>
                    </a:schemeClr>
                  </a:solidFill>
                  <a:effectLst/>
                  <a:latin typeface="#9Slide03 Montserrat" panose="00000500000000000000" pitchFamily="2" charset="0"/>
                  <a:ea typeface="Calibri" panose="020F0502020204030204" pitchFamily="34" charset="0"/>
                </a:rPr>
                <a:t>nhất</a:t>
              </a:r>
              <a:endParaRPr lang="en-US" sz="2400" dirty="0">
                <a:solidFill>
                  <a:schemeClr val="bg2">
                    <a:lumMod val="50000"/>
                  </a:schemeClr>
                </a:solidFill>
                <a:effectLst/>
                <a:latin typeface="#9Slide03 Montserrat" panose="00000500000000000000" pitchFamily="2" charset="0"/>
                <a:ea typeface="Calibri" panose="020F0502020204030204" pitchFamily="34" charset="0"/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82F418AC-134C-350C-5A10-F9F51ABC50C1}"/>
                </a:ext>
              </a:extLst>
            </p:cNvPr>
            <p:cNvSpPr/>
            <p:nvPr/>
          </p:nvSpPr>
          <p:spPr>
            <a:xfrm>
              <a:off x="6545943" y="2390790"/>
              <a:ext cx="5007428" cy="483061"/>
            </a:xfrm>
            <a:custGeom>
              <a:avLst/>
              <a:gdLst>
                <a:gd name="connsiteX0" fmla="*/ 557138 w 5007428"/>
                <a:gd name="connsiteY0" fmla="*/ 0 h 1284833"/>
                <a:gd name="connsiteX1" fmla="*/ 4450290 w 5007428"/>
                <a:gd name="connsiteY1" fmla="*/ 0 h 1284833"/>
                <a:gd name="connsiteX2" fmla="*/ 5007428 w 5007428"/>
                <a:gd name="connsiteY2" fmla="*/ 557138 h 1284833"/>
                <a:gd name="connsiteX3" fmla="*/ 5007428 w 5007428"/>
                <a:gd name="connsiteY3" fmla="*/ 1284833 h 1284833"/>
                <a:gd name="connsiteX4" fmla="*/ 0 w 5007428"/>
                <a:gd name="connsiteY4" fmla="*/ 1284833 h 1284833"/>
                <a:gd name="connsiteX5" fmla="*/ 0 w 5007428"/>
                <a:gd name="connsiteY5" fmla="*/ 557138 h 1284833"/>
                <a:gd name="connsiteX6" fmla="*/ 557138 w 5007428"/>
                <a:gd name="connsiteY6" fmla="*/ 0 h 1284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07428" h="1284833">
                  <a:moveTo>
                    <a:pt x="557138" y="0"/>
                  </a:moveTo>
                  <a:lnTo>
                    <a:pt x="4450290" y="0"/>
                  </a:lnTo>
                  <a:cubicBezTo>
                    <a:pt x="4757989" y="0"/>
                    <a:pt x="5007428" y="249439"/>
                    <a:pt x="5007428" y="557138"/>
                  </a:cubicBezTo>
                  <a:lnTo>
                    <a:pt x="5007428" y="1284833"/>
                  </a:lnTo>
                  <a:lnTo>
                    <a:pt x="0" y="1284833"/>
                  </a:lnTo>
                  <a:lnTo>
                    <a:pt x="0" y="557138"/>
                  </a:lnTo>
                  <a:cubicBezTo>
                    <a:pt x="0" y="249439"/>
                    <a:pt x="249439" y="0"/>
                    <a:pt x="557138" y="0"/>
                  </a:cubicBezTo>
                  <a:close/>
                </a:path>
              </a:pathLst>
            </a:custGeom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US" sz="3600" dirty="0">
                  <a:ln>
                    <a:solidFill>
                      <a:schemeClr val="tx2">
                        <a:lumMod val="75000"/>
                      </a:schemeClr>
                    </a:solidFill>
                  </a:ln>
                  <a:latin typeface="#9Slide03 AmpleSoft Bold" panose="02000000000000000000" pitchFamily="2" charset="0"/>
                </a:rPr>
                <a:t>NHƯỢC ĐIỂM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57763552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Vaccination Thesis Defense by Slidesgo">
  <a:themeElements>
    <a:clrScheme name="Simple Light">
      <a:dk1>
        <a:srgbClr val="5E5E5E"/>
      </a:dk1>
      <a:lt1>
        <a:srgbClr val="FFFFFF"/>
      </a:lt1>
      <a:dk2>
        <a:srgbClr val="4CB997"/>
      </a:dk2>
      <a:lt2>
        <a:srgbClr val="51B3B4"/>
      </a:lt2>
      <a:accent1>
        <a:srgbClr val="7CD9D1"/>
      </a:accent1>
      <a:accent2>
        <a:srgbClr val="A2ECE0"/>
      </a:accent2>
      <a:accent3>
        <a:srgbClr val="FFCD5E"/>
      </a:accent3>
      <a:accent4>
        <a:srgbClr val="FCD892"/>
      </a:accent4>
      <a:accent5>
        <a:srgbClr val="DAF8FA"/>
      </a:accent5>
      <a:accent6>
        <a:srgbClr val="5DAFD9"/>
      </a:accent6>
      <a:hlink>
        <a:srgbClr val="616161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Vaccination Thesis Defense by Slidesgo">
  <a:themeElements>
    <a:clrScheme name="Simple Light">
      <a:dk1>
        <a:srgbClr val="5E5E5E"/>
      </a:dk1>
      <a:lt1>
        <a:srgbClr val="FFFFFF"/>
      </a:lt1>
      <a:dk2>
        <a:srgbClr val="4CB997"/>
      </a:dk2>
      <a:lt2>
        <a:srgbClr val="51B3B4"/>
      </a:lt2>
      <a:accent1>
        <a:srgbClr val="7CD9D1"/>
      </a:accent1>
      <a:accent2>
        <a:srgbClr val="A2ECE0"/>
      </a:accent2>
      <a:accent3>
        <a:srgbClr val="FFCD5E"/>
      </a:accent3>
      <a:accent4>
        <a:srgbClr val="FCD892"/>
      </a:accent4>
      <a:accent5>
        <a:srgbClr val="DAF8FA"/>
      </a:accent5>
      <a:accent6>
        <a:srgbClr val="5DAFD9"/>
      </a:accent6>
      <a:hlink>
        <a:srgbClr val="616161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1265</TotalTime>
  <Words>466</Words>
  <Application>Microsoft Office PowerPoint</Application>
  <PresentationFormat>Widescreen</PresentationFormat>
  <Paragraphs>58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23" baseType="lpstr">
      <vt:lpstr>#9Slide03 AmpleSoft Bold</vt:lpstr>
      <vt:lpstr>#9Slide03 Montserrat</vt:lpstr>
      <vt:lpstr>Arial</vt:lpstr>
      <vt:lpstr>Bahnschrift Light SemiCondensed</vt:lpstr>
      <vt:lpstr>Bahnschrift SemiBold SemiConden</vt:lpstr>
      <vt:lpstr>Calibri</vt:lpstr>
      <vt:lpstr>Fira Sans</vt:lpstr>
      <vt:lpstr>Viga</vt:lpstr>
      <vt:lpstr>Vaccination Thesis Defense by Slidesgo</vt:lpstr>
      <vt:lpstr>1_Vaccination Thesis Defense by Slidesgo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Thao tác với giao diện người dùng</vt:lpstr>
      <vt:lpstr>PowerPoint Presentation</vt:lpstr>
      <vt:lpstr>PowerPoint Presentation</vt:lpstr>
      <vt:lpstr>PowerPoint Presentation</vt:lpstr>
      <vt:lpstr>PowerPoint Presentation</vt:lpstr>
      <vt:lpstr>THANKS !!!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VACCINATION THESIS DEFENSE</dc:title>
  <dc:creator>Hoang Khanh</dc:creator>
  <cp:lastModifiedBy>Công Ban Đỗ</cp:lastModifiedBy>
  <cp:revision>26</cp:revision>
  <dcterms:created xsi:type="dcterms:W3CDTF">2022-09-11T04:26:53Z</dcterms:created>
  <dcterms:modified xsi:type="dcterms:W3CDTF">2022-11-07T16:39:45Z</dcterms:modified>
</cp:coreProperties>
</file>